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E28858-9FD2-4B52-B65F-F8EFD539946E}">
  <a:tblStyle styleId="{77E28858-9FD2-4B52-B65F-F8EFD53994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2f511225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2f51122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39ffe79a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539ffe79ad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39ffe79ad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1539ffe79ad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39a8c31d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39a8c31d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39a8c31d7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39a8c31d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39ffe79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39ffe79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39ffe79a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39ffe79a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539ffe79a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539ffe79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539ffe79ad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539ffe79ad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39ffe79ad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39ffe79ad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539ffe79a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1539ffe79ad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39ffe79ad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39ffe79ad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539ffe79ad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539ffe79ad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539ffe79ad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539ffe79ad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9e9980a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9e9980a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9e9980a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49e9980a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9e9980a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49e9980a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49e9980a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49e9980a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49e9980a6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49e9980a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02f1a71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502f1a71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02f1a71a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02f1a71a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2f51122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2f51122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502f1a71a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502f1a71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502f1a71a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502f1a71a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502f1a71a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502f1a71a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502f1a71a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502f1a71a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502f1a71a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502f1a71a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502f1a71a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502f1a71a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502f1a71a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502f1a71a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502f1a71a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502f1a71a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39ffe79ad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39ffe79a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39ffe79a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539ffe79ad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2f511225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2f511225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2f51122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2f51122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39ffe79a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39ffe79a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3bf1336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3bf1336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CE5C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457913" y="884296"/>
            <a:ext cx="8178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10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24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19.png"/><Relationship Id="rId5" Type="http://schemas.openxmlformats.org/officeDocument/2006/relationships/image" Target="../media/image40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Relationship Id="rId8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55875" y="1359750"/>
            <a:ext cx="8520600" cy="12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BRANDUS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55875" y="2546500"/>
            <a:ext cx="85206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/>
              <a:t>팀명: 멋진</a:t>
            </a:r>
            <a:endParaRPr sz="3300"/>
          </a:p>
        </p:txBody>
      </p:sp>
      <p:sp>
        <p:nvSpPr>
          <p:cNvPr id="57" name="Google Shape;57;p13"/>
          <p:cNvSpPr txBox="1"/>
          <p:nvPr/>
        </p:nvSpPr>
        <p:spPr>
          <a:xfrm>
            <a:off x="5804100" y="4358400"/>
            <a:ext cx="3339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2"/>
                </a:solidFill>
              </a:rPr>
              <a:t>최유환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11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  <p:graphicFrame>
        <p:nvGraphicFramePr>
          <p:cNvPr id="138" name="Google Shape;138;p22"/>
          <p:cNvGraphicFramePr/>
          <p:nvPr/>
        </p:nvGraphicFramePr>
        <p:xfrm>
          <a:off x="115588" y="1014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1090950"/>
                <a:gridCol w="1290675"/>
                <a:gridCol w="3081300"/>
                <a:gridCol w="768100"/>
                <a:gridCol w="899675"/>
                <a:gridCol w="16623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상세정보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나의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정보확인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회원정보를 확인한다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-회원정보로는 아이디, 비밀번호, 이메일,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이름, 주소, 연락처,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계좌번호, 사업자 번호가 있다.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나의정보 클릭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나의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정보수정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회원정보를 수정한다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-이메일,비밀번호,닉네임은 수정할 수 없다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수정완료 클릭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나의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펀딩프로젝트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확인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펀딩(결제)한 프로젝트의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목록을 확인한다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마이브랜드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나의 프로젝트 확인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자신이 등록한 프로젝트를 확인한다.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16590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" name="Google Shape;143;p23"/>
          <p:cNvGraphicFramePr/>
          <p:nvPr/>
        </p:nvGraphicFramePr>
        <p:xfrm>
          <a:off x="536691" y="14016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2097025"/>
                <a:gridCol w="2097025"/>
                <a:gridCol w="2097025"/>
                <a:gridCol w="1954725"/>
              </a:tblGrid>
              <a:tr h="3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OS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개발언어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개발툴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데이터베이스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</a:tr>
              <a:tr h="10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</a:tr>
              <a:tr h="3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Windows 11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JAVA, JDK 17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Eclipse IDE(2021-12)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Maria DB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</a:tr>
              <a:tr h="337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web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OA</a:t>
                      </a:r>
                      <a:endParaRPr/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 hMerge="1"/>
              </a:tr>
              <a:tr h="1293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</a:tr>
              <a:tr h="1048000">
                <a:tc vMerge="1"/>
                <a:tc vMerge="1"/>
                <a:tc vMerge="1"/>
                <a:tc vMerge="1"/>
              </a:tr>
              <a:tr h="35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HTML,CSS,JS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JQUERY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Google Spread Sheet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PowerPoint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cxnSp>
        <p:nvCxnSpPr>
          <p:cNvPr id="144" name="Google Shape;144;p23"/>
          <p:cNvCxnSpPr/>
          <p:nvPr/>
        </p:nvCxnSpPr>
        <p:spPr>
          <a:xfrm>
            <a:off x="84221" y="5041232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5" name="Google Shape;145;p23"/>
          <p:cNvCxnSpPr/>
          <p:nvPr/>
        </p:nvCxnSpPr>
        <p:spPr>
          <a:xfrm>
            <a:off x="84221" y="5041232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431" y="1781025"/>
            <a:ext cx="1521938" cy="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313" y="1781025"/>
            <a:ext cx="1420256" cy="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363" y="1781025"/>
            <a:ext cx="978356" cy="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9725" y="3460725"/>
            <a:ext cx="1064981" cy="99950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536700" y="879347"/>
            <a:ext cx="23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/>
              <a:t>개발기간 8/12~9/2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1329525" y="333975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개발정보</a:t>
            </a:r>
            <a:endParaRPr b="1" sz="1700"/>
          </a:p>
        </p:txBody>
      </p:sp>
      <p:sp>
        <p:nvSpPr>
          <p:cNvPr id="152" name="Google Shape;152;p23"/>
          <p:cNvSpPr txBox="1"/>
          <p:nvPr/>
        </p:nvSpPr>
        <p:spPr>
          <a:xfrm>
            <a:off x="181573" y="276263"/>
            <a:ext cx="11481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9900"/>
                </a:solidFill>
              </a:rPr>
              <a:t>개발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 b="1" sz="5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6516" y="3460725"/>
            <a:ext cx="1065000" cy="10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350" y="1781025"/>
            <a:ext cx="1420251" cy="79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513" y="3507212"/>
            <a:ext cx="1719924" cy="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88325" y="3516725"/>
            <a:ext cx="1469575" cy="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/>
        </p:nvSpPr>
        <p:spPr>
          <a:xfrm>
            <a:off x="181573" y="280950"/>
            <a:ext cx="11481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9900"/>
                </a:solidFill>
              </a:rPr>
              <a:t>개발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 b="1" sz="500"/>
          </a:p>
        </p:txBody>
      </p:sp>
      <p:cxnSp>
        <p:nvCxnSpPr>
          <p:cNvPr id="162" name="Google Shape;162;p24"/>
          <p:cNvCxnSpPr/>
          <p:nvPr/>
        </p:nvCxnSpPr>
        <p:spPr>
          <a:xfrm>
            <a:off x="928964" y="5052388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p24"/>
          <p:cNvSpPr txBox="1"/>
          <p:nvPr/>
        </p:nvSpPr>
        <p:spPr>
          <a:xfrm>
            <a:off x="5541056" y="1672256"/>
            <a:ext cx="195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4" name="Google Shape;164;p24"/>
          <p:cNvGraphicFramePr/>
          <p:nvPr/>
        </p:nvGraphicFramePr>
        <p:xfrm>
          <a:off x="104106" y="87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1225575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</a:tblGrid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8월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12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13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14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15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16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17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18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19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21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22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23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24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25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26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27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28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29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30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31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작품 </a:t>
                      </a:r>
                      <a:r>
                        <a:rPr lang="ko" sz="1300"/>
                        <a:t>선정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메인 화면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회원 가입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로그인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상세 정보</a:t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프로젝트 등록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프로젝트 문의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프로젝트 구매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PPT</a:t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</a:tbl>
          </a:graphicData>
        </a:graphic>
      </p:graphicFrame>
      <p:sp>
        <p:nvSpPr>
          <p:cNvPr id="165" name="Google Shape;165;p24"/>
          <p:cNvSpPr txBox="1"/>
          <p:nvPr/>
        </p:nvSpPr>
        <p:spPr>
          <a:xfrm>
            <a:off x="1235194" y="207825"/>
            <a:ext cx="157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시간 계획서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2519582" y="151540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리스트</a:t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2519578" y="2764169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28" y="2299712"/>
            <a:ext cx="1078100" cy="15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5"/>
          <p:cNvCxnSpPr>
            <a:stCxn id="172" idx="3"/>
            <a:endCxn id="171" idx="1"/>
          </p:cNvCxnSpPr>
          <p:nvPr/>
        </p:nvCxnSpPr>
        <p:spPr>
          <a:xfrm>
            <a:off x="1561728" y="3071962"/>
            <a:ext cx="95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5"/>
          <p:cNvCxnSpPr>
            <a:stCxn id="170" idx="1"/>
            <a:endCxn id="172" idx="3"/>
          </p:cNvCxnSpPr>
          <p:nvPr/>
        </p:nvCxnSpPr>
        <p:spPr>
          <a:xfrm flipH="1">
            <a:off x="1561682" y="1823206"/>
            <a:ext cx="957900" cy="12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5"/>
          <p:cNvCxnSpPr>
            <a:stCxn id="170" idx="3"/>
            <a:endCxn id="176" idx="1"/>
          </p:cNvCxnSpPr>
          <p:nvPr/>
        </p:nvCxnSpPr>
        <p:spPr>
          <a:xfrm flipH="1" rot="10800000">
            <a:off x="3635282" y="1372906"/>
            <a:ext cx="656100" cy="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5"/>
          <p:cNvSpPr/>
          <p:nvPr/>
        </p:nvSpPr>
        <p:spPr>
          <a:xfrm>
            <a:off x="6123295" y="157855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 </a:t>
            </a:r>
            <a:endParaRPr/>
          </a:p>
        </p:txBody>
      </p:sp>
      <p:cxnSp>
        <p:nvCxnSpPr>
          <p:cNvPr id="178" name="Google Shape;178;p25"/>
          <p:cNvCxnSpPr>
            <a:stCxn id="171" idx="0"/>
            <a:endCxn id="170" idx="2"/>
          </p:cNvCxnSpPr>
          <p:nvPr/>
        </p:nvCxnSpPr>
        <p:spPr>
          <a:xfrm rot="10800000">
            <a:off x="3077428" y="2130869"/>
            <a:ext cx="0" cy="6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5"/>
          <p:cNvCxnSpPr>
            <a:stCxn id="177" idx="2"/>
            <a:endCxn id="171" idx="0"/>
          </p:cNvCxnSpPr>
          <p:nvPr/>
        </p:nvCxnSpPr>
        <p:spPr>
          <a:xfrm flipH="1">
            <a:off x="3077545" y="2194156"/>
            <a:ext cx="3603600" cy="5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5"/>
          <p:cNvCxnSpPr>
            <a:stCxn id="171" idx="0"/>
            <a:endCxn id="177" idx="2"/>
          </p:cNvCxnSpPr>
          <p:nvPr/>
        </p:nvCxnSpPr>
        <p:spPr>
          <a:xfrm flipH="1" rot="10800000">
            <a:off x="3077428" y="2194169"/>
            <a:ext cx="3603600" cy="5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" name="Google Shape;181;p25"/>
          <p:cNvSpPr/>
          <p:nvPr/>
        </p:nvSpPr>
        <p:spPr>
          <a:xfrm>
            <a:off x="4645903" y="2688594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</a:t>
            </a:r>
            <a:endParaRPr/>
          </a:p>
        </p:txBody>
      </p:sp>
      <p:cxnSp>
        <p:nvCxnSpPr>
          <p:cNvPr id="182" name="Google Shape;182;p25"/>
          <p:cNvCxnSpPr>
            <a:stCxn id="171" idx="3"/>
            <a:endCxn id="181" idx="1"/>
          </p:cNvCxnSpPr>
          <p:nvPr/>
        </p:nvCxnSpPr>
        <p:spPr>
          <a:xfrm flipH="1" rot="10800000">
            <a:off x="3635278" y="2996369"/>
            <a:ext cx="1010700" cy="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5"/>
          <p:cNvCxnSpPr>
            <a:stCxn id="181" idx="0"/>
            <a:endCxn id="170" idx="2"/>
          </p:cNvCxnSpPr>
          <p:nvPr/>
        </p:nvCxnSpPr>
        <p:spPr>
          <a:xfrm rot="10800000">
            <a:off x="3077353" y="2130894"/>
            <a:ext cx="21264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5"/>
          <p:cNvCxnSpPr>
            <a:stCxn id="172" idx="3"/>
            <a:endCxn id="185" idx="1"/>
          </p:cNvCxnSpPr>
          <p:nvPr/>
        </p:nvCxnSpPr>
        <p:spPr>
          <a:xfrm>
            <a:off x="1561728" y="3071962"/>
            <a:ext cx="946800" cy="15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5"/>
          <p:cNvSpPr/>
          <p:nvPr/>
        </p:nvSpPr>
        <p:spPr>
          <a:xfrm>
            <a:off x="2508634" y="4306469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브랜더스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cxnSp>
        <p:nvCxnSpPr>
          <p:cNvPr id="186" name="Google Shape;186;p25"/>
          <p:cNvCxnSpPr>
            <a:stCxn id="171" idx="2"/>
            <a:endCxn id="185" idx="0"/>
          </p:cNvCxnSpPr>
          <p:nvPr/>
        </p:nvCxnSpPr>
        <p:spPr>
          <a:xfrm flipH="1">
            <a:off x="3066628" y="3379769"/>
            <a:ext cx="10800" cy="9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5"/>
          <p:cNvCxnSpPr>
            <a:stCxn id="185" idx="0"/>
            <a:endCxn id="171" idx="2"/>
          </p:cNvCxnSpPr>
          <p:nvPr/>
        </p:nvCxnSpPr>
        <p:spPr>
          <a:xfrm flipH="1" rot="10800000">
            <a:off x="3066484" y="3379769"/>
            <a:ext cx="10800" cy="9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25"/>
          <p:cNvSpPr/>
          <p:nvPr/>
        </p:nvSpPr>
        <p:spPr>
          <a:xfrm>
            <a:off x="4645903" y="3746069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등록</a:t>
            </a:r>
            <a:endParaRPr/>
          </a:p>
        </p:txBody>
      </p:sp>
      <p:cxnSp>
        <p:nvCxnSpPr>
          <p:cNvPr id="189" name="Google Shape;189;p25"/>
          <p:cNvCxnSpPr>
            <a:stCxn id="171" idx="3"/>
            <a:endCxn id="188" idx="1"/>
          </p:cNvCxnSpPr>
          <p:nvPr/>
        </p:nvCxnSpPr>
        <p:spPr>
          <a:xfrm>
            <a:off x="3635278" y="3071969"/>
            <a:ext cx="1010700" cy="9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5"/>
          <p:cNvSpPr/>
          <p:nvPr/>
        </p:nvSpPr>
        <p:spPr>
          <a:xfrm>
            <a:off x="4291505" y="106525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 별 정렬</a:t>
            </a:r>
            <a:endParaRPr/>
          </a:p>
        </p:txBody>
      </p:sp>
      <p:cxnSp>
        <p:nvCxnSpPr>
          <p:cNvPr id="190" name="Google Shape;190;p25"/>
          <p:cNvCxnSpPr>
            <a:stCxn id="170" idx="3"/>
            <a:endCxn id="177" idx="1"/>
          </p:cNvCxnSpPr>
          <p:nvPr/>
        </p:nvCxnSpPr>
        <p:spPr>
          <a:xfrm>
            <a:off x="3635282" y="1823206"/>
            <a:ext cx="2487900" cy="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5"/>
          <p:cNvCxnSpPr>
            <a:stCxn id="176" idx="3"/>
            <a:endCxn id="177" idx="1"/>
          </p:cNvCxnSpPr>
          <p:nvPr/>
        </p:nvCxnSpPr>
        <p:spPr>
          <a:xfrm>
            <a:off x="5407205" y="1373056"/>
            <a:ext cx="716100" cy="5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5"/>
          <p:cNvSpPr txBox="1"/>
          <p:nvPr/>
        </p:nvSpPr>
        <p:spPr>
          <a:xfrm>
            <a:off x="0" y="0"/>
            <a:ext cx="1827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메인 화면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50" y="2295210"/>
            <a:ext cx="1078100" cy="1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/>
          <p:nvPr/>
        </p:nvSpPr>
        <p:spPr>
          <a:xfrm>
            <a:off x="2240175" y="2764550"/>
            <a:ext cx="10203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4297950" y="211197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</a:t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4297925" y="2764538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닉네임</a:t>
            </a:r>
            <a:endParaRPr/>
          </a:p>
        </p:txBody>
      </p:sp>
      <p:cxnSp>
        <p:nvCxnSpPr>
          <p:cNvPr id="201" name="Google Shape;201;p26"/>
          <p:cNvCxnSpPr>
            <a:stCxn id="198" idx="3"/>
            <a:endCxn id="202" idx="1"/>
          </p:cNvCxnSpPr>
          <p:nvPr/>
        </p:nvCxnSpPr>
        <p:spPr>
          <a:xfrm>
            <a:off x="3260475" y="3072350"/>
            <a:ext cx="1037400" cy="7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3" name="Google Shape;203;p26"/>
          <p:cNvCxnSpPr>
            <a:stCxn id="198" idx="3"/>
            <a:endCxn id="199" idx="1"/>
          </p:cNvCxnSpPr>
          <p:nvPr/>
        </p:nvCxnSpPr>
        <p:spPr>
          <a:xfrm flipH="1" rot="10800000">
            <a:off x="3260475" y="2419850"/>
            <a:ext cx="1037400" cy="6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6"/>
          <p:cNvCxnSpPr>
            <a:stCxn id="199" idx="3"/>
            <a:endCxn id="205" idx="1"/>
          </p:cNvCxnSpPr>
          <p:nvPr/>
        </p:nvCxnSpPr>
        <p:spPr>
          <a:xfrm>
            <a:off x="5413650" y="2419776"/>
            <a:ext cx="1037400" cy="6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26"/>
          <p:cNvCxnSpPr>
            <a:stCxn id="202" idx="3"/>
            <a:endCxn id="205" idx="1"/>
          </p:cNvCxnSpPr>
          <p:nvPr/>
        </p:nvCxnSpPr>
        <p:spPr>
          <a:xfrm flipH="1" rot="10800000">
            <a:off x="5413650" y="3072288"/>
            <a:ext cx="1037400" cy="7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6"/>
          <p:cNvCxnSpPr>
            <a:stCxn id="197" idx="3"/>
            <a:endCxn id="198" idx="1"/>
          </p:cNvCxnSpPr>
          <p:nvPr/>
        </p:nvCxnSpPr>
        <p:spPr>
          <a:xfrm>
            <a:off x="1565750" y="3067460"/>
            <a:ext cx="674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6"/>
          <p:cNvSpPr/>
          <p:nvPr/>
        </p:nvSpPr>
        <p:spPr>
          <a:xfrm>
            <a:off x="4297950" y="3473988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</a:t>
            </a:r>
            <a:endParaRPr/>
          </a:p>
        </p:txBody>
      </p:sp>
      <p:cxnSp>
        <p:nvCxnSpPr>
          <p:cNvPr id="208" name="Google Shape;208;p26"/>
          <p:cNvCxnSpPr>
            <a:stCxn id="198" idx="3"/>
            <a:endCxn id="200" idx="1"/>
          </p:cNvCxnSpPr>
          <p:nvPr/>
        </p:nvCxnSpPr>
        <p:spPr>
          <a:xfrm>
            <a:off x="3260475" y="3072350"/>
            <a:ext cx="103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6"/>
          <p:cNvCxnSpPr>
            <a:stCxn id="200" idx="3"/>
            <a:endCxn id="205" idx="1"/>
          </p:cNvCxnSpPr>
          <p:nvPr/>
        </p:nvCxnSpPr>
        <p:spPr>
          <a:xfrm>
            <a:off x="5413625" y="3072338"/>
            <a:ext cx="103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26"/>
          <p:cNvSpPr/>
          <p:nvPr/>
        </p:nvSpPr>
        <p:spPr>
          <a:xfrm>
            <a:off x="6451075" y="2764538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가입완료</a:t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4297950" y="1151551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 인증</a:t>
            </a:r>
            <a:endParaRPr/>
          </a:p>
        </p:txBody>
      </p:sp>
      <p:cxnSp>
        <p:nvCxnSpPr>
          <p:cNvPr id="211" name="Google Shape;211;p26"/>
          <p:cNvCxnSpPr>
            <a:stCxn id="199" idx="0"/>
            <a:endCxn id="210" idx="2"/>
          </p:cNvCxnSpPr>
          <p:nvPr/>
        </p:nvCxnSpPr>
        <p:spPr>
          <a:xfrm rot="10800000">
            <a:off x="4855800" y="1767276"/>
            <a:ext cx="0" cy="3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6"/>
          <p:cNvCxnSpPr>
            <a:stCxn id="210" idx="2"/>
            <a:endCxn id="199" idx="0"/>
          </p:cNvCxnSpPr>
          <p:nvPr/>
        </p:nvCxnSpPr>
        <p:spPr>
          <a:xfrm>
            <a:off x="4855800" y="1767151"/>
            <a:ext cx="0" cy="3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" name="Google Shape;213;p26"/>
          <p:cNvSpPr txBox="1"/>
          <p:nvPr/>
        </p:nvSpPr>
        <p:spPr>
          <a:xfrm>
            <a:off x="0" y="0"/>
            <a:ext cx="209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회원 가입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50" y="2067173"/>
            <a:ext cx="1078100" cy="1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/>
          <p:nvPr/>
        </p:nvSpPr>
        <p:spPr>
          <a:xfrm>
            <a:off x="1841750" y="2531625"/>
            <a:ext cx="998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</a:t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3407150" y="1567611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정보수정</a:t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3594925" y="3079361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endParaRPr/>
          </a:p>
        </p:txBody>
      </p:sp>
      <p:cxnSp>
        <p:nvCxnSpPr>
          <p:cNvPr id="222" name="Google Shape;222;p27"/>
          <p:cNvCxnSpPr>
            <a:stCxn id="219" idx="3"/>
            <a:endCxn id="223" idx="1"/>
          </p:cNvCxnSpPr>
          <p:nvPr/>
        </p:nvCxnSpPr>
        <p:spPr>
          <a:xfrm>
            <a:off x="2840450" y="2839425"/>
            <a:ext cx="514200" cy="19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7"/>
          <p:cNvCxnSpPr>
            <a:stCxn id="219" idx="3"/>
            <a:endCxn id="220" idx="1"/>
          </p:cNvCxnSpPr>
          <p:nvPr/>
        </p:nvCxnSpPr>
        <p:spPr>
          <a:xfrm flipH="1" rot="10800000">
            <a:off x="2840450" y="1875525"/>
            <a:ext cx="5667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7"/>
          <p:cNvCxnSpPr>
            <a:stCxn id="223" idx="3"/>
            <a:endCxn id="226" idx="1"/>
          </p:cNvCxnSpPr>
          <p:nvPr/>
        </p:nvCxnSpPr>
        <p:spPr>
          <a:xfrm>
            <a:off x="4470400" y="4813723"/>
            <a:ext cx="214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7"/>
          <p:cNvCxnSpPr>
            <a:stCxn id="218" idx="3"/>
            <a:endCxn id="219" idx="1"/>
          </p:cNvCxnSpPr>
          <p:nvPr/>
        </p:nvCxnSpPr>
        <p:spPr>
          <a:xfrm>
            <a:off x="1565750" y="2839423"/>
            <a:ext cx="2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7"/>
          <p:cNvSpPr/>
          <p:nvPr/>
        </p:nvSpPr>
        <p:spPr>
          <a:xfrm>
            <a:off x="3354700" y="4505923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뒤로가기</a:t>
            </a:r>
            <a:endParaRPr/>
          </a:p>
        </p:txBody>
      </p:sp>
      <p:cxnSp>
        <p:nvCxnSpPr>
          <p:cNvPr id="228" name="Google Shape;228;p27"/>
          <p:cNvCxnSpPr>
            <a:stCxn id="219" idx="3"/>
            <a:endCxn id="221" idx="1"/>
          </p:cNvCxnSpPr>
          <p:nvPr/>
        </p:nvCxnSpPr>
        <p:spPr>
          <a:xfrm>
            <a:off x="2840450" y="2839425"/>
            <a:ext cx="7545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7"/>
          <p:cNvCxnSpPr>
            <a:stCxn id="220" idx="3"/>
            <a:endCxn id="230" idx="1"/>
          </p:cNvCxnSpPr>
          <p:nvPr/>
        </p:nvCxnSpPr>
        <p:spPr>
          <a:xfrm flipH="1" rot="10800000">
            <a:off x="4522850" y="1066311"/>
            <a:ext cx="811500" cy="8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7"/>
          <p:cNvSpPr/>
          <p:nvPr/>
        </p:nvSpPr>
        <p:spPr>
          <a:xfrm>
            <a:off x="6618450" y="4505925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으로 </a:t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5334390" y="891133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</a:t>
            </a: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5334390" y="1785520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주소</a:t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5334390" y="1310383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전화번호</a:t>
            </a:r>
            <a:endParaRPr/>
          </a:p>
        </p:txBody>
      </p:sp>
      <p:sp>
        <p:nvSpPr>
          <p:cNvPr id="233" name="Google Shape;233;p27"/>
          <p:cNvSpPr/>
          <p:nvPr/>
        </p:nvSpPr>
        <p:spPr>
          <a:xfrm>
            <a:off x="5334390" y="2224895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계좌 번호</a:t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5334390" y="2664295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회사이름</a:t>
            </a:r>
            <a:endParaRPr/>
          </a:p>
        </p:txBody>
      </p:sp>
      <p:cxnSp>
        <p:nvCxnSpPr>
          <p:cNvPr id="235" name="Google Shape;235;p27"/>
          <p:cNvCxnSpPr>
            <a:stCxn id="220" idx="3"/>
            <a:endCxn id="232" idx="1"/>
          </p:cNvCxnSpPr>
          <p:nvPr/>
        </p:nvCxnSpPr>
        <p:spPr>
          <a:xfrm flipH="1" rot="10800000">
            <a:off x="4522850" y="1485411"/>
            <a:ext cx="81150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7"/>
          <p:cNvCxnSpPr>
            <a:stCxn id="220" idx="3"/>
            <a:endCxn id="231" idx="1"/>
          </p:cNvCxnSpPr>
          <p:nvPr/>
        </p:nvCxnSpPr>
        <p:spPr>
          <a:xfrm>
            <a:off x="4522850" y="1875411"/>
            <a:ext cx="811500" cy="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7"/>
          <p:cNvCxnSpPr>
            <a:stCxn id="220" idx="3"/>
            <a:endCxn id="233" idx="1"/>
          </p:cNvCxnSpPr>
          <p:nvPr/>
        </p:nvCxnSpPr>
        <p:spPr>
          <a:xfrm>
            <a:off x="4522850" y="1875411"/>
            <a:ext cx="8115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7"/>
          <p:cNvCxnSpPr>
            <a:stCxn id="220" idx="3"/>
            <a:endCxn id="234" idx="1"/>
          </p:cNvCxnSpPr>
          <p:nvPr/>
        </p:nvCxnSpPr>
        <p:spPr>
          <a:xfrm>
            <a:off x="4522850" y="1875411"/>
            <a:ext cx="8115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7"/>
          <p:cNvCxnSpPr>
            <a:stCxn id="230" idx="3"/>
            <a:endCxn id="240" idx="1"/>
          </p:cNvCxnSpPr>
          <p:nvPr/>
        </p:nvCxnSpPr>
        <p:spPr>
          <a:xfrm>
            <a:off x="6086286" y="1066255"/>
            <a:ext cx="871800" cy="8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7"/>
          <p:cNvCxnSpPr>
            <a:stCxn id="232" idx="3"/>
            <a:endCxn id="240" idx="1"/>
          </p:cNvCxnSpPr>
          <p:nvPr/>
        </p:nvCxnSpPr>
        <p:spPr>
          <a:xfrm>
            <a:off x="6086286" y="1485505"/>
            <a:ext cx="87180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7"/>
          <p:cNvSpPr/>
          <p:nvPr/>
        </p:nvSpPr>
        <p:spPr>
          <a:xfrm>
            <a:off x="6958050" y="1567611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 완료</a:t>
            </a:r>
            <a:endParaRPr/>
          </a:p>
        </p:txBody>
      </p:sp>
      <p:cxnSp>
        <p:nvCxnSpPr>
          <p:cNvPr id="242" name="Google Shape;242;p27"/>
          <p:cNvCxnSpPr>
            <a:stCxn id="231" idx="3"/>
            <a:endCxn id="240" idx="1"/>
          </p:cNvCxnSpPr>
          <p:nvPr/>
        </p:nvCxnSpPr>
        <p:spPr>
          <a:xfrm flipH="1" rot="10800000">
            <a:off x="6086286" y="1875442"/>
            <a:ext cx="871800" cy="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27"/>
          <p:cNvCxnSpPr>
            <a:stCxn id="233" idx="3"/>
            <a:endCxn id="240" idx="1"/>
          </p:cNvCxnSpPr>
          <p:nvPr/>
        </p:nvCxnSpPr>
        <p:spPr>
          <a:xfrm flipH="1" rot="10800000">
            <a:off x="6086286" y="1875317"/>
            <a:ext cx="8718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7"/>
          <p:cNvCxnSpPr>
            <a:stCxn id="234" idx="3"/>
            <a:endCxn id="240" idx="1"/>
          </p:cNvCxnSpPr>
          <p:nvPr/>
        </p:nvCxnSpPr>
        <p:spPr>
          <a:xfrm flipH="1" rot="10800000">
            <a:off x="6086286" y="1875517"/>
            <a:ext cx="8718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7"/>
          <p:cNvSpPr/>
          <p:nvPr/>
        </p:nvSpPr>
        <p:spPr>
          <a:xfrm>
            <a:off x="6739825" y="2865413"/>
            <a:ext cx="1333800" cy="439506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펀딩한 프로젝트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6739813" y="3497485"/>
            <a:ext cx="1453572" cy="439506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등록한 프로젝트</a:t>
            </a:r>
            <a:endParaRPr/>
          </a:p>
        </p:txBody>
      </p:sp>
      <p:cxnSp>
        <p:nvCxnSpPr>
          <p:cNvPr id="247" name="Google Shape;247;p27"/>
          <p:cNvCxnSpPr>
            <a:stCxn id="221" idx="3"/>
          </p:cNvCxnSpPr>
          <p:nvPr/>
        </p:nvCxnSpPr>
        <p:spPr>
          <a:xfrm flipH="1" rot="10800000">
            <a:off x="4710625" y="3085061"/>
            <a:ext cx="2051700" cy="30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7"/>
          <p:cNvCxnSpPr>
            <a:stCxn id="221" idx="3"/>
            <a:endCxn id="246" idx="1"/>
          </p:cNvCxnSpPr>
          <p:nvPr/>
        </p:nvCxnSpPr>
        <p:spPr>
          <a:xfrm>
            <a:off x="4710625" y="3387161"/>
            <a:ext cx="2029200" cy="33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7"/>
          <p:cNvSpPr txBox="1"/>
          <p:nvPr/>
        </p:nvSpPr>
        <p:spPr>
          <a:xfrm>
            <a:off x="0" y="0"/>
            <a:ext cx="220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상세 정보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50" y="2571747"/>
            <a:ext cx="1078100" cy="1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1841850" y="3036200"/>
            <a:ext cx="998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제품등록</a:t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3252350" y="207243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정보 입력</a:t>
            </a:r>
            <a:endParaRPr/>
          </a:p>
        </p:txBody>
      </p:sp>
      <p:cxnSp>
        <p:nvCxnSpPr>
          <p:cNvPr id="257" name="Google Shape;257;p28"/>
          <p:cNvCxnSpPr>
            <a:stCxn id="255" idx="3"/>
            <a:endCxn id="258" idx="1"/>
          </p:cNvCxnSpPr>
          <p:nvPr/>
        </p:nvCxnSpPr>
        <p:spPr>
          <a:xfrm>
            <a:off x="2840550" y="3344000"/>
            <a:ext cx="243900" cy="14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8"/>
          <p:cNvCxnSpPr>
            <a:stCxn id="255" idx="3"/>
            <a:endCxn id="256" idx="1"/>
          </p:cNvCxnSpPr>
          <p:nvPr/>
        </p:nvCxnSpPr>
        <p:spPr>
          <a:xfrm flipH="1" rot="10800000">
            <a:off x="2840550" y="2380100"/>
            <a:ext cx="4119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8"/>
          <p:cNvCxnSpPr>
            <a:stCxn id="258" idx="3"/>
            <a:endCxn id="261" idx="1"/>
          </p:cNvCxnSpPr>
          <p:nvPr/>
        </p:nvCxnSpPr>
        <p:spPr>
          <a:xfrm>
            <a:off x="4368059" y="4835700"/>
            <a:ext cx="254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8"/>
          <p:cNvCxnSpPr>
            <a:stCxn id="254" idx="3"/>
            <a:endCxn id="255" idx="1"/>
          </p:cNvCxnSpPr>
          <p:nvPr/>
        </p:nvCxnSpPr>
        <p:spPr>
          <a:xfrm>
            <a:off x="1513350" y="3343998"/>
            <a:ext cx="32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8"/>
          <p:cNvSpPr/>
          <p:nvPr/>
        </p:nvSpPr>
        <p:spPr>
          <a:xfrm>
            <a:off x="6914225" y="4527898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 으로</a:t>
            </a:r>
            <a:endParaRPr/>
          </a:p>
        </p:txBody>
      </p:sp>
      <p:cxnSp>
        <p:nvCxnSpPr>
          <p:cNvPr id="263" name="Google Shape;263;p28"/>
          <p:cNvCxnSpPr>
            <a:stCxn id="256" idx="3"/>
            <a:endCxn id="264" idx="1"/>
          </p:cNvCxnSpPr>
          <p:nvPr/>
        </p:nvCxnSpPr>
        <p:spPr>
          <a:xfrm flipH="1" rot="10800000">
            <a:off x="4368050" y="1081236"/>
            <a:ext cx="884100" cy="12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8" name="Google Shape;258;p28"/>
          <p:cNvSpPr/>
          <p:nvPr/>
        </p:nvSpPr>
        <p:spPr>
          <a:xfrm>
            <a:off x="3084425" y="4527900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BRANDUS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클릭</a:t>
            </a: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5252034" y="906108"/>
            <a:ext cx="86475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회사명</a:t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5270747" y="1800458"/>
            <a:ext cx="86475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닉네임</a:t>
            </a: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5252034" y="1325358"/>
            <a:ext cx="902178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제품명</a:t>
            </a: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5164884" y="2302933"/>
            <a:ext cx="1115694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소개 이미지 </a:t>
            </a:r>
            <a:endParaRPr/>
          </a:p>
        </p:txBody>
      </p:sp>
      <p:cxnSp>
        <p:nvCxnSpPr>
          <p:cNvPr id="268" name="Google Shape;268;p28"/>
          <p:cNvCxnSpPr>
            <a:stCxn id="256" idx="3"/>
            <a:endCxn id="266" idx="1"/>
          </p:cNvCxnSpPr>
          <p:nvPr/>
        </p:nvCxnSpPr>
        <p:spPr>
          <a:xfrm flipH="1" rot="10800000">
            <a:off x="4368050" y="1500336"/>
            <a:ext cx="884100" cy="8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8"/>
          <p:cNvCxnSpPr>
            <a:stCxn id="256" idx="3"/>
            <a:endCxn id="265" idx="1"/>
          </p:cNvCxnSpPr>
          <p:nvPr/>
        </p:nvCxnSpPr>
        <p:spPr>
          <a:xfrm flipH="1" rot="10800000">
            <a:off x="4368050" y="1975536"/>
            <a:ext cx="902700" cy="4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8"/>
          <p:cNvCxnSpPr>
            <a:stCxn id="256" idx="3"/>
            <a:endCxn id="267" idx="1"/>
          </p:cNvCxnSpPr>
          <p:nvPr/>
        </p:nvCxnSpPr>
        <p:spPr>
          <a:xfrm>
            <a:off x="4368050" y="2380236"/>
            <a:ext cx="7968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8"/>
          <p:cNvCxnSpPr>
            <a:stCxn id="256" idx="3"/>
            <a:endCxn id="272" idx="1"/>
          </p:cNvCxnSpPr>
          <p:nvPr/>
        </p:nvCxnSpPr>
        <p:spPr>
          <a:xfrm>
            <a:off x="4368050" y="2380236"/>
            <a:ext cx="693300" cy="7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8"/>
          <p:cNvCxnSpPr>
            <a:stCxn id="264" idx="3"/>
            <a:endCxn id="274" idx="1"/>
          </p:cNvCxnSpPr>
          <p:nvPr/>
        </p:nvCxnSpPr>
        <p:spPr>
          <a:xfrm>
            <a:off x="6116790" y="1081230"/>
            <a:ext cx="797400" cy="13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28"/>
          <p:cNvCxnSpPr>
            <a:stCxn id="266" idx="3"/>
            <a:endCxn id="274" idx="1"/>
          </p:cNvCxnSpPr>
          <p:nvPr/>
        </p:nvCxnSpPr>
        <p:spPr>
          <a:xfrm>
            <a:off x="6154212" y="1500480"/>
            <a:ext cx="759900" cy="9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" name="Google Shape;274;p28"/>
          <p:cNvSpPr/>
          <p:nvPr/>
        </p:nvSpPr>
        <p:spPr>
          <a:xfrm>
            <a:off x="6914088" y="2170250"/>
            <a:ext cx="998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 완료</a:t>
            </a:r>
            <a:endParaRPr/>
          </a:p>
        </p:txBody>
      </p:sp>
      <p:cxnSp>
        <p:nvCxnSpPr>
          <p:cNvPr id="276" name="Google Shape;276;p28"/>
          <p:cNvCxnSpPr>
            <a:stCxn id="265" idx="3"/>
            <a:endCxn id="274" idx="1"/>
          </p:cNvCxnSpPr>
          <p:nvPr/>
        </p:nvCxnSpPr>
        <p:spPr>
          <a:xfrm>
            <a:off x="6135503" y="1975580"/>
            <a:ext cx="778500" cy="5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8"/>
          <p:cNvCxnSpPr>
            <a:stCxn id="267" idx="3"/>
            <a:endCxn id="274" idx="1"/>
          </p:cNvCxnSpPr>
          <p:nvPr/>
        </p:nvCxnSpPr>
        <p:spPr>
          <a:xfrm>
            <a:off x="6280578" y="2478055"/>
            <a:ext cx="63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28"/>
          <p:cNvCxnSpPr>
            <a:stCxn id="272" idx="3"/>
            <a:endCxn id="274" idx="1"/>
          </p:cNvCxnSpPr>
          <p:nvPr/>
        </p:nvCxnSpPr>
        <p:spPr>
          <a:xfrm flipH="1" rot="10800000">
            <a:off x="6344956" y="2477950"/>
            <a:ext cx="5691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8"/>
          <p:cNvSpPr/>
          <p:nvPr/>
        </p:nvSpPr>
        <p:spPr>
          <a:xfrm>
            <a:off x="5061322" y="2803459"/>
            <a:ext cx="1283634" cy="622782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소개 자세히 이미지 </a:t>
            </a:r>
            <a:endParaRPr/>
          </a:p>
        </p:txBody>
      </p:sp>
      <p:sp>
        <p:nvSpPr>
          <p:cNvPr id="279" name="Google Shape;279;p28"/>
          <p:cNvSpPr/>
          <p:nvPr/>
        </p:nvSpPr>
        <p:spPr>
          <a:xfrm>
            <a:off x="5195609" y="3512587"/>
            <a:ext cx="1078110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 금액</a:t>
            </a: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5195609" y="3985462"/>
            <a:ext cx="1078110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금액</a:t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5195609" y="4424837"/>
            <a:ext cx="1097982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</a:t>
            </a:r>
            <a:endParaRPr/>
          </a:p>
        </p:txBody>
      </p:sp>
      <p:cxnSp>
        <p:nvCxnSpPr>
          <p:cNvPr id="282" name="Google Shape;282;p28"/>
          <p:cNvCxnSpPr>
            <a:stCxn id="256" idx="3"/>
            <a:endCxn id="279" idx="1"/>
          </p:cNvCxnSpPr>
          <p:nvPr/>
        </p:nvCxnSpPr>
        <p:spPr>
          <a:xfrm>
            <a:off x="4368050" y="2380236"/>
            <a:ext cx="827700" cy="13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8"/>
          <p:cNvCxnSpPr>
            <a:stCxn id="256" idx="3"/>
            <a:endCxn id="280" idx="1"/>
          </p:cNvCxnSpPr>
          <p:nvPr/>
        </p:nvCxnSpPr>
        <p:spPr>
          <a:xfrm>
            <a:off x="4368050" y="2380236"/>
            <a:ext cx="827700" cy="17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8"/>
          <p:cNvCxnSpPr>
            <a:stCxn id="256" idx="3"/>
            <a:endCxn id="281" idx="1"/>
          </p:cNvCxnSpPr>
          <p:nvPr/>
        </p:nvCxnSpPr>
        <p:spPr>
          <a:xfrm>
            <a:off x="4368050" y="2380236"/>
            <a:ext cx="827700" cy="22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8"/>
          <p:cNvCxnSpPr>
            <a:stCxn id="279" idx="3"/>
            <a:endCxn id="274" idx="1"/>
          </p:cNvCxnSpPr>
          <p:nvPr/>
        </p:nvCxnSpPr>
        <p:spPr>
          <a:xfrm flipH="1" rot="10800000">
            <a:off x="6273719" y="2478109"/>
            <a:ext cx="64050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8"/>
          <p:cNvCxnSpPr>
            <a:stCxn id="280" idx="3"/>
            <a:endCxn id="274" idx="1"/>
          </p:cNvCxnSpPr>
          <p:nvPr/>
        </p:nvCxnSpPr>
        <p:spPr>
          <a:xfrm flipH="1" rot="10800000">
            <a:off x="6273719" y="2478184"/>
            <a:ext cx="640500" cy="16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8"/>
          <p:cNvCxnSpPr>
            <a:stCxn id="281" idx="3"/>
            <a:endCxn id="274" idx="1"/>
          </p:cNvCxnSpPr>
          <p:nvPr/>
        </p:nvCxnSpPr>
        <p:spPr>
          <a:xfrm flipH="1" rot="10800000">
            <a:off x="6293591" y="2478059"/>
            <a:ext cx="620400" cy="21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28"/>
          <p:cNvSpPr txBox="1"/>
          <p:nvPr/>
        </p:nvSpPr>
        <p:spPr>
          <a:xfrm>
            <a:off x="0" y="0"/>
            <a:ext cx="2309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제품 등록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/>
        </p:nvSpPr>
        <p:spPr>
          <a:xfrm>
            <a:off x="0" y="0"/>
            <a:ext cx="234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상세보기</a:t>
            </a: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50" y="1666311"/>
            <a:ext cx="1078100" cy="15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9"/>
          <p:cNvCxnSpPr>
            <a:stCxn id="294" idx="3"/>
            <a:endCxn id="296" idx="1"/>
          </p:cNvCxnSpPr>
          <p:nvPr/>
        </p:nvCxnSpPr>
        <p:spPr>
          <a:xfrm>
            <a:off x="1565750" y="2438561"/>
            <a:ext cx="9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9"/>
          <p:cNvSpPr/>
          <p:nvPr/>
        </p:nvSpPr>
        <p:spPr>
          <a:xfrm>
            <a:off x="2491263" y="2130754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펀딩(구매)</a:t>
            </a: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4532500" y="2124713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수량 선택</a:t>
            </a: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6956113" y="2127754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</a:t>
            </a:r>
            <a:r>
              <a:rPr lang="ko">
                <a:solidFill>
                  <a:schemeClr val="dk1"/>
                </a:solidFill>
              </a:rPr>
              <a:t>(구매)</a:t>
            </a:r>
            <a:endParaRPr/>
          </a:p>
        </p:txBody>
      </p:sp>
      <p:cxnSp>
        <p:nvCxnSpPr>
          <p:cNvPr id="299" name="Google Shape;299;p29"/>
          <p:cNvCxnSpPr>
            <a:stCxn id="296" idx="3"/>
            <a:endCxn id="297" idx="1"/>
          </p:cNvCxnSpPr>
          <p:nvPr/>
        </p:nvCxnSpPr>
        <p:spPr>
          <a:xfrm flipH="1" rot="10800000">
            <a:off x="3606963" y="2432554"/>
            <a:ext cx="925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29"/>
          <p:cNvCxnSpPr>
            <a:stCxn id="297" idx="3"/>
            <a:endCxn id="298" idx="1"/>
          </p:cNvCxnSpPr>
          <p:nvPr/>
        </p:nvCxnSpPr>
        <p:spPr>
          <a:xfrm>
            <a:off x="5816134" y="2432513"/>
            <a:ext cx="1140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29"/>
          <p:cNvSpPr/>
          <p:nvPr/>
        </p:nvSpPr>
        <p:spPr>
          <a:xfrm>
            <a:off x="4532500" y="3430063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결제취소</a:t>
            </a:r>
            <a:endParaRPr/>
          </a:p>
        </p:txBody>
      </p:sp>
      <p:cxnSp>
        <p:nvCxnSpPr>
          <p:cNvPr id="302" name="Google Shape;302;p29"/>
          <p:cNvCxnSpPr>
            <a:stCxn id="298" idx="2"/>
            <a:endCxn id="301" idx="3"/>
          </p:cNvCxnSpPr>
          <p:nvPr/>
        </p:nvCxnSpPr>
        <p:spPr>
          <a:xfrm flipH="1">
            <a:off x="5816263" y="2743354"/>
            <a:ext cx="1697700" cy="9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29"/>
          <p:cNvCxnSpPr>
            <a:stCxn id="301" idx="1"/>
            <a:endCxn id="296" idx="2"/>
          </p:cNvCxnSpPr>
          <p:nvPr/>
        </p:nvCxnSpPr>
        <p:spPr>
          <a:xfrm rot="10800000">
            <a:off x="3049000" y="2746363"/>
            <a:ext cx="1483500" cy="9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391325" y="215475"/>
            <a:ext cx="17730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graphicFrame>
        <p:nvGraphicFramePr>
          <p:cNvPr id="309" name="Google Shape;309;p30"/>
          <p:cNvGraphicFramePr/>
          <p:nvPr/>
        </p:nvGraphicFramePr>
        <p:xfrm>
          <a:off x="488725" y="99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1101325"/>
                <a:gridCol w="1922650"/>
                <a:gridCol w="3280200"/>
                <a:gridCol w="2101400"/>
              </a:tblGrid>
              <a:tr h="4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번호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email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회원가입한 사람의 이메일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nickname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닉네임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addr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주소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phnum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전화번호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bankacc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계좌번호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company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회사명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310" name="Google Shape;310;p30"/>
          <p:cNvSpPr txBox="1"/>
          <p:nvPr/>
        </p:nvSpPr>
        <p:spPr>
          <a:xfrm>
            <a:off x="1920675" y="314275"/>
            <a:ext cx="11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개인정보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447550" y="215475"/>
            <a:ext cx="16839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graphicFrame>
        <p:nvGraphicFramePr>
          <p:cNvPr id="316" name="Google Shape;316;p31"/>
          <p:cNvGraphicFramePr/>
          <p:nvPr/>
        </p:nvGraphicFramePr>
        <p:xfrm>
          <a:off x="488725" y="99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1236525"/>
                <a:gridCol w="1695575"/>
                <a:gridCol w="3180550"/>
                <a:gridCol w="2037550"/>
              </a:tblGrid>
              <a:tr h="5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5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문의내역 번호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title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문의한 제품명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nickname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문의한 사람의 닉네임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contentname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 제목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content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 내용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reg_date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datetime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문의한 날짜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317" name="Google Shape;317;p31"/>
          <p:cNvSpPr txBox="1"/>
          <p:nvPr/>
        </p:nvSpPr>
        <p:spPr>
          <a:xfrm>
            <a:off x="1986175" y="267000"/>
            <a:ext cx="11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community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문의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57911" y="387938"/>
            <a:ext cx="2768100" cy="50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</a:rPr>
              <a:t>순서</a:t>
            </a:r>
            <a:endParaRPr b="1" sz="500"/>
          </a:p>
        </p:txBody>
      </p:sp>
      <p:sp>
        <p:nvSpPr>
          <p:cNvPr id="63" name="Google Shape;63;p14"/>
          <p:cNvSpPr txBox="1"/>
          <p:nvPr/>
        </p:nvSpPr>
        <p:spPr>
          <a:xfrm>
            <a:off x="3089991" y="1226625"/>
            <a:ext cx="585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/>
              <a:t>02</a:t>
            </a:r>
            <a:endParaRPr b="1" sz="2100"/>
          </a:p>
        </p:txBody>
      </p:sp>
      <p:sp>
        <p:nvSpPr>
          <p:cNvPr id="64" name="Google Shape;64;p14"/>
          <p:cNvSpPr txBox="1"/>
          <p:nvPr/>
        </p:nvSpPr>
        <p:spPr>
          <a:xfrm>
            <a:off x="5234184" y="1226625"/>
            <a:ext cx="585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/>
              <a:t>03</a:t>
            </a:r>
            <a:endParaRPr b="1" sz="2100"/>
          </a:p>
        </p:txBody>
      </p:sp>
      <p:grpSp>
        <p:nvGrpSpPr>
          <p:cNvPr id="65" name="Google Shape;65;p14"/>
          <p:cNvGrpSpPr/>
          <p:nvPr/>
        </p:nvGrpSpPr>
        <p:grpSpPr>
          <a:xfrm>
            <a:off x="782447" y="1226625"/>
            <a:ext cx="1282500" cy="867675"/>
            <a:chOff x="1053725" y="1635500"/>
            <a:chExt cx="1710000" cy="1156900"/>
          </a:xfrm>
        </p:grpSpPr>
        <p:sp>
          <p:nvSpPr>
            <p:cNvPr id="66" name="Google Shape;66;p14"/>
            <p:cNvSpPr txBox="1"/>
            <p:nvPr/>
          </p:nvSpPr>
          <p:spPr>
            <a:xfrm>
              <a:off x="1518425" y="1635500"/>
              <a:ext cx="780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/>
                <a:t>01</a:t>
              </a:r>
              <a:endParaRPr b="1" sz="2100"/>
            </a:p>
          </p:txBody>
        </p:sp>
        <p:sp>
          <p:nvSpPr>
            <p:cNvPr id="67" name="Google Shape;67;p14"/>
            <p:cNvSpPr txBox="1"/>
            <p:nvPr/>
          </p:nvSpPr>
          <p:spPr>
            <a:xfrm>
              <a:off x="1053725" y="2197200"/>
              <a:ext cx="1710000" cy="5952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/>
                <a:t>기획</a:t>
              </a:r>
              <a:endParaRPr b="1" sz="2000"/>
            </a:p>
          </p:txBody>
        </p:sp>
      </p:grpSp>
      <p:sp>
        <p:nvSpPr>
          <p:cNvPr id="68" name="Google Shape;68;p14"/>
          <p:cNvSpPr txBox="1"/>
          <p:nvPr/>
        </p:nvSpPr>
        <p:spPr>
          <a:xfrm>
            <a:off x="2741466" y="1647900"/>
            <a:ext cx="1282500" cy="446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개발</a:t>
            </a:r>
            <a:endParaRPr b="1" sz="2000"/>
          </a:p>
        </p:txBody>
      </p:sp>
      <p:sp>
        <p:nvSpPr>
          <p:cNvPr id="69" name="Google Shape;69;p14"/>
          <p:cNvSpPr txBox="1"/>
          <p:nvPr/>
        </p:nvSpPr>
        <p:spPr>
          <a:xfrm>
            <a:off x="4700484" y="1647900"/>
            <a:ext cx="1653000" cy="446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다이어그램</a:t>
            </a:r>
            <a:endParaRPr b="1" sz="2000"/>
          </a:p>
        </p:txBody>
      </p:sp>
      <p:grpSp>
        <p:nvGrpSpPr>
          <p:cNvPr id="70" name="Google Shape;70;p14"/>
          <p:cNvGrpSpPr/>
          <p:nvPr/>
        </p:nvGrpSpPr>
        <p:grpSpPr>
          <a:xfrm>
            <a:off x="7029853" y="1226625"/>
            <a:ext cx="1282500" cy="867675"/>
            <a:chOff x="9173300" y="1635500"/>
            <a:chExt cx="1710000" cy="1156900"/>
          </a:xfrm>
        </p:grpSpPr>
        <p:sp>
          <p:nvSpPr>
            <p:cNvPr id="71" name="Google Shape;71;p14"/>
            <p:cNvSpPr txBox="1"/>
            <p:nvPr/>
          </p:nvSpPr>
          <p:spPr>
            <a:xfrm>
              <a:off x="9638000" y="1635500"/>
              <a:ext cx="780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/>
                <a:t>04</a:t>
              </a:r>
              <a:endParaRPr b="1" sz="2100"/>
            </a:p>
          </p:txBody>
        </p:sp>
        <p:sp>
          <p:nvSpPr>
            <p:cNvPr id="72" name="Google Shape;72;p14"/>
            <p:cNvSpPr txBox="1"/>
            <p:nvPr/>
          </p:nvSpPr>
          <p:spPr>
            <a:xfrm>
              <a:off x="9173300" y="2197200"/>
              <a:ext cx="1710000" cy="5952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/>
                <a:t>시연 화면</a:t>
              </a:r>
              <a:endParaRPr b="1" sz="2000"/>
            </a:p>
          </p:txBody>
        </p:sp>
      </p:grpSp>
      <p:sp>
        <p:nvSpPr>
          <p:cNvPr id="73" name="Google Shape;73;p14"/>
          <p:cNvSpPr txBox="1"/>
          <p:nvPr/>
        </p:nvSpPr>
        <p:spPr>
          <a:xfrm>
            <a:off x="545531" y="2155275"/>
            <a:ext cx="1756500" cy="140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개요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벤치마킹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중점개발내용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요구사항</a:t>
            </a:r>
            <a:endParaRPr sz="1500"/>
          </a:p>
        </p:txBody>
      </p:sp>
      <p:sp>
        <p:nvSpPr>
          <p:cNvPr id="74" name="Google Shape;74;p14"/>
          <p:cNvSpPr txBox="1"/>
          <p:nvPr/>
        </p:nvSpPr>
        <p:spPr>
          <a:xfrm>
            <a:off x="2504541" y="2155275"/>
            <a:ext cx="1756500" cy="7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개발정보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시간계획서</a:t>
            </a:r>
            <a:endParaRPr sz="1500"/>
          </a:p>
        </p:txBody>
      </p:sp>
      <p:sp>
        <p:nvSpPr>
          <p:cNvPr id="75" name="Google Shape;75;p14"/>
          <p:cNvSpPr txBox="1"/>
          <p:nvPr/>
        </p:nvSpPr>
        <p:spPr>
          <a:xfrm>
            <a:off x="4648744" y="2155275"/>
            <a:ext cx="1756500" cy="7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USE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DATABASE</a:t>
            </a:r>
            <a:endParaRPr sz="1500"/>
          </a:p>
        </p:txBody>
      </p:sp>
      <p:cxnSp>
        <p:nvCxnSpPr>
          <p:cNvPr id="76" name="Google Shape;76;p14"/>
          <p:cNvCxnSpPr/>
          <p:nvPr/>
        </p:nvCxnSpPr>
        <p:spPr>
          <a:xfrm>
            <a:off x="457913" y="4610390"/>
            <a:ext cx="8178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6880551" y="2155275"/>
            <a:ext cx="1961400" cy="210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메인화면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로그인,회원가입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프로젝트 상세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프로젝트 문의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프로젝트 등록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프로젝트 펀딩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180550" y="206100"/>
            <a:ext cx="14919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graphicFrame>
        <p:nvGraphicFramePr>
          <p:cNvPr id="323" name="Google Shape;323;p32"/>
          <p:cNvGraphicFramePr/>
          <p:nvPr/>
        </p:nvGraphicFramePr>
        <p:xfrm>
          <a:off x="496900" y="151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1067875"/>
                <a:gridCol w="1864225"/>
                <a:gridCol w="3180550"/>
                <a:gridCol w="2037550"/>
              </a:tblGrid>
              <a:tr h="5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5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title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nickname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제품을 구매한 사람의 닉네임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 가격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personnel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구매한 제품의 수량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324" name="Google Shape;324;p32"/>
          <p:cNvSpPr txBox="1"/>
          <p:nvPr/>
        </p:nvSpPr>
        <p:spPr>
          <a:xfrm>
            <a:off x="1751950" y="243600"/>
            <a:ext cx="146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profunding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제품 펀딩(구매)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>
            <p:ph type="title"/>
          </p:nvPr>
        </p:nvSpPr>
        <p:spPr>
          <a:xfrm>
            <a:off x="0" y="0"/>
            <a:ext cx="15339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1424150" y="25950"/>
            <a:ext cx="14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등록</a:t>
            </a:r>
            <a:endParaRPr/>
          </a:p>
        </p:txBody>
      </p:sp>
      <p:graphicFrame>
        <p:nvGraphicFramePr>
          <p:cNvPr id="331" name="Google Shape;331;p33"/>
          <p:cNvGraphicFramePr/>
          <p:nvPr/>
        </p:nvGraphicFramePr>
        <p:xfrm>
          <a:off x="451250" y="119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1185650"/>
                <a:gridCol w="1344975"/>
                <a:gridCol w="4708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company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회사 명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title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 이름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nickname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닉네임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wname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제품 소개 이미지 첨부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content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제품 자세히 소개 이미지 첨부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0" y="0"/>
            <a:ext cx="15339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1424150" y="25950"/>
            <a:ext cx="14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등록</a:t>
            </a:r>
            <a:endParaRPr/>
          </a:p>
        </p:txBody>
      </p:sp>
      <p:graphicFrame>
        <p:nvGraphicFramePr>
          <p:cNvPr id="338" name="Google Shape;338;p34"/>
          <p:cNvGraphicFramePr/>
          <p:nvPr/>
        </p:nvGraphicFramePr>
        <p:xfrm>
          <a:off x="451250" y="119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1162225"/>
                <a:gridCol w="1204450"/>
                <a:gridCol w="4872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targetamount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int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목표 금액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price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int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제품 금액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personnel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판매한 수 량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reg_date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datetime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등록한 시간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조회수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cat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varChar(100)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카테고리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>
            <p:ph type="title"/>
          </p:nvPr>
        </p:nvSpPr>
        <p:spPr>
          <a:xfrm>
            <a:off x="2977050" y="33200"/>
            <a:ext cx="27204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288">
                <a:solidFill>
                  <a:srgbClr val="FF9900"/>
                </a:solidFill>
              </a:rPr>
              <a:t>시연화면</a:t>
            </a:r>
            <a:endParaRPr b="1" sz="5288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525" y="1896775"/>
            <a:ext cx="6586950" cy="12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/>
        </p:nvSpPr>
        <p:spPr>
          <a:xfrm>
            <a:off x="0" y="471388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</a:t>
            </a:r>
            <a:endParaRPr/>
          </a:p>
        </p:txBody>
      </p:sp>
      <p:cxnSp>
        <p:nvCxnSpPr>
          <p:cNvPr id="350" name="Google Shape;350;p36"/>
          <p:cNvCxnSpPr>
            <a:stCxn id="351" idx="0"/>
            <a:endCxn id="352" idx="1"/>
          </p:cNvCxnSpPr>
          <p:nvPr/>
        </p:nvCxnSpPr>
        <p:spPr>
          <a:xfrm flipH="1" rot="10800000">
            <a:off x="275175" y="1226925"/>
            <a:ext cx="653100" cy="9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6"/>
          <p:cNvSpPr/>
          <p:nvPr/>
        </p:nvSpPr>
        <p:spPr>
          <a:xfrm>
            <a:off x="928375" y="961075"/>
            <a:ext cx="1456200" cy="5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화면 이동</a:t>
            </a:r>
            <a:endParaRPr/>
          </a:p>
        </p:txBody>
      </p:sp>
      <p:cxnSp>
        <p:nvCxnSpPr>
          <p:cNvPr id="353" name="Google Shape;353;p36"/>
          <p:cNvCxnSpPr>
            <a:stCxn id="354" idx="0"/>
            <a:endCxn id="355" idx="1"/>
          </p:cNvCxnSpPr>
          <p:nvPr/>
        </p:nvCxnSpPr>
        <p:spPr>
          <a:xfrm flipH="1" rot="10800000">
            <a:off x="750600" y="1272525"/>
            <a:ext cx="2737200" cy="8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36"/>
          <p:cNvSpPr/>
          <p:nvPr/>
        </p:nvSpPr>
        <p:spPr>
          <a:xfrm>
            <a:off x="3487750" y="961075"/>
            <a:ext cx="1003200" cy="62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등록</a:t>
            </a: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5880125" y="2223600"/>
            <a:ext cx="1988700" cy="78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 별 리스트 정렬</a:t>
            </a:r>
            <a:endParaRPr/>
          </a:p>
        </p:txBody>
      </p:sp>
      <p:cxnSp>
        <p:nvCxnSpPr>
          <p:cNvPr id="357" name="Google Shape;357;p36"/>
          <p:cNvCxnSpPr>
            <a:stCxn id="358" idx="0"/>
            <a:endCxn id="359" idx="1"/>
          </p:cNvCxnSpPr>
          <p:nvPr/>
        </p:nvCxnSpPr>
        <p:spPr>
          <a:xfrm flipH="1" rot="10800000">
            <a:off x="3381150" y="1275525"/>
            <a:ext cx="2377800" cy="8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36"/>
          <p:cNvSpPr/>
          <p:nvPr/>
        </p:nvSpPr>
        <p:spPr>
          <a:xfrm>
            <a:off x="5759025" y="928375"/>
            <a:ext cx="1406100" cy="69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회원가입 버튼</a:t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5880125" y="3626671"/>
            <a:ext cx="1988700" cy="69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리스트</a:t>
            </a:r>
            <a:endParaRPr/>
          </a:p>
        </p:txBody>
      </p:sp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2521"/>
            <a:ext cx="3698500" cy="300097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/>
          <p:nvPr/>
        </p:nvSpPr>
        <p:spPr>
          <a:xfrm>
            <a:off x="37425" y="2142525"/>
            <a:ext cx="4755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/>
          <p:cNvSpPr/>
          <p:nvPr/>
        </p:nvSpPr>
        <p:spPr>
          <a:xfrm>
            <a:off x="512850" y="2142525"/>
            <a:ext cx="4755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3143400" y="2142525"/>
            <a:ext cx="4755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817650" y="2411925"/>
            <a:ext cx="1988700" cy="35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36"/>
          <p:cNvCxnSpPr>
            <a:stCxn id="362" idx="3"/>
            <a:endCxn id="356" idx="1"/>
          </p:cNvCxnSpPr>
          <p:nvPr/>
        </p:nvCxnSpPr>
        <p:spPr>
          <a:xfrm>
            <a:off x="2806350" y="2591025"/>
            <a:ext cx="30738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6"/>
          <p:cNvSpPr/>
          <p:nvPr/>
        </p:nvSpPr>
        <p:spPr>
          <a:xfrm>
            <a:off x="0" y="2803925"/>
            <a:ext cx="3698400" cy="23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36"/>
          <p:cNvCxnSpPr>
            <a:stCxn id="364" idx="3"/>
            <a:endCxn id="360" idx="1"/>
          </p:cNvCxnSpPr>
          <p:nvPr/>
        </p:nvCxnSpPr>
        <p:spPr>
          <a:xfrm>
            <a:off x="3698400" y="3973775"/>
            <a:ext cx="21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6"/>
          <p:cNvSpPr txBox="1"/>
          <p:nvPr/>
        </p:nvSpPr>
        <p:spPr>
          <a:xfrm>
            <a:off x="37425" y="365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/>
        </p:nvSpPr>
        <p:spPr>
          <a:xfrm>
            <a:off x="62425" y="270275"/>
            <a:ext cx="110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</a:t>
            </a:r>
            <a:endParaRPr/>
          </a:p>
        </p:txBody>
      </p:sp>
      <p:pic>
        <p:nvPicPr>
          <p:cNvPr id="372" name="Google Shape;3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5" y="2355475"/>
            <a:ext cx="2221076" cy="272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675" y="2355475"/>
            <a:ext cx="2749249" cy="2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875" y="2355475"/>
            <a:ext cx="2749251" cy="2788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7"/>
          <p:cNvSpPr/>
          <p:nvPr/>
        </p:nvSpPr>
        <p:spPr>
          <a:xfrm>
            <a:off x="1166975" y="2614200"/>
            <a:ext cx="2406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4416175" y="2583900"/>
            <a:ext cx="2406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6986850" y="2614200"/>
            <a:ext cx="2406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292925" y="1037175"/>
            <a:ext cx="1988700" cy="103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가방 아이콘을 누르면</a:t>
            </a:r>
            <a:endParaRPr/>
          </a:p>
        </p:txBody>
      </p:sp>
      <p:sp>
        <p:nvSpPr>
          <p:cNvPr id="379" name="Google Shape;379;p37"/>
          <p:cNvSpPr/>
          <p:nvPr/>
        </p:nvSpPr>
        <p:spPr>
          <a:xfrm>
            <a:off x="3542125" y="1037175"/>
            <a:ext cx="1988700" cy="103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 아이콘을 누르면</a:t>
            </a:r>
            <a:endParaRPr/>
          </a:p>
        </p:txBody>
      </p:sp>
      <p:sp>
        <p:nvSpPr>
          <p:cNvPr id="380" name="Google Shape;380;p37"/>
          <p:cNvSpPr/>
          <p:nvPr/>
        </p:nvSpPr>
        <p:spPr>
          <a:xfrm>
            <a:off x="6112800" y="1076150"/>
            <a:ext cx="1988700" cy="103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옷 아이콘을 누르면</a:t>
            </a:r>
            <a:endParaRPr/>
          </a:p>
        </p:txBody>
      </p:sp>
      <p:cxnSp>
        <p:nvCxnSpPr>
          <p:cNvPr id="381" name="Google Shape;381;p37"/>
          <p:cNvCxnSpPr>
            <a:stCxn id="378" idx="2"/>
            <a:endCxn id="375" idx="0"/>
          </p:cNvCxnSpPr>
          <p:nvPr/>
        </p:nvCxnSpPr>
        <p:spPr>
          <a:xfrm>
            <a:off x="1287275" y="207037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7"/>
          <p:cNvCxnSpPr>
            <a:stCxn id="379" idx="2"/>
            <a:endCxn id="376" idx="0"/>
          </p:cNvCxnSpPr>
          <p:nvPr/>
        </p:nvCxnSpPr>
        <p:spPr>
          <a:xfrm>
            <a:off x="4536475" y="2070375"/>
            <a:ext cx="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7"/>
          <p:cNvCxnSpPr>
            <a:stCxn id="380" idx="2"/>
            <a:endCxn id="377" idx="0"/>
          </p:cNvCxnSpPr>
          <p:nvPr/>
        </p:nvCxnSpPr>
        <p:spPr>
          <a:xfrm>
            <a:off x="7107150" y="2109350"/>
            <a:ext cx="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37"/>
          <p:cNvSpPr txBox="1"/>
          <p:nvPr/>
        </p:nvSpPr>
        <p:spPr>
          <a:xfrm>
            <a:off x="62425" y="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125" y="960975"/>
            <a:ext cx="2681824" cy="7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54076"/>
            <a:ext cx="3758975" cy="31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8"/>
          <p:cNvSpPr txBox="1"/>
          <p:nvPr/>
        </p:nvSpPr>
        <p:spPr>
          <a:xfrm>
            <a:off x="50225" y="960963"/>
            <a:ext cx="163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하지 않았을 경우</a:t>
            </a:r>
            <a:endParaRPr/>
          </a:p>
        </p:txBody>
      </p:sp>
      <p:sp>
        <p:nvSpPr>
          <p:cNvPr id="392" name="Google Shape;392;p38"/>
          <p:cNvSpPr/>
          <p:nvPr/>
        </p:nvSpPr>
        <p:spPr>
          <a:xfrm>
            <a:off x="542800" y="2007775"/>
            <a:ext cx="475500" cy="14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38"/>
          <p:cNvCxnSpPr>
            <a:stCxn id="392" idx="0"/>
            <a:endCxn id="389" idx="2"/>
          </p:cNvCxnSpPr>
          <p:nvPr/>
        </p:nvCxnSpPr>
        <p:spPr>
          <a:xfrm flipH="1" rot="10800000">
            <a:off x="780550" y="1714375"/>
            <a:ext cx="3722400" cy="2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4" name="Google Shape;3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1375" y="1954075"/>
            <a:ext cx="5177725" cy="31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/>
          <p:nvPr/>
        </p:nvSpPr>
        <p:spPr>
          <a:xfrm>
            <a:off x="6018400" y="4743175"/>
            <a:ext cx="577500" cy="14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6" name="Google Shape;396;p38"/>
          <p:cNvCxnSpPr>
            <a:stCxn id="395" idx="0"/>
            <a:endCxn id="389" idx="2"/>
          </p:cNvCxnSpPr>
          <p:nvPr/>
        </p:nvCxnSpPr>
        <p:spPr>
          <a:xfrm rot="10800000">
            <a:off x="4502950" y="1714375"/>
            <a:ext cx="1804200" cy="30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38"/>
          <p:cNvSpPr txBox="1"/>
          <p:nvPr/>
        </p:nvSpPr>
        <p:spPr>
          <a:xfrm>
            <a:off x="95500" y="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95500" y="422975"/>
            <a:ext cx="11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 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133800" y="444900"/>
            <a:ext cx="11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pic>
        <p:nvPicPr>
          <p:cNvPr id="405" name="Google Shape;4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528100"/>
            <a:ext cx="3291249" cy="3580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9"/>
          <p:cNvSpPr/>
          <p:nvPr/>
        </p:nvSpPr>
        <p:spPr>
          <a:xfrm>
            <a:off x="6407575" y="2622950"/>
            <a:ext cx="15408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39"/>
          <p:cNvCxnSpPr>
            <a:stCxn id="408" idx="2"/>
            <a:endCxn id="406" idx="0"/>
          </p:cNvCxnSpPr>
          <p:nvPr/>
        </p:nvCxnSpPr>
        <p:spPr>
          <a:xfrm>
            <a:off x="6499075" y="1464950"/>
            <a:ext cx="678900" cy="11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39"/>
          <p:cNvSpPr/>
          <p:nvPr/>
        </p:nvSpPr>
        <p:spPr>
          <a:xfrm>
            <a:off x="272175" y="907500"/>
            <a:ext cx="20844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가입할 이메일을 입력</a:t>
            </a:r>
            <a:endParaRPr/>
          </a:p>
        </p:txBody>
      </p:sp>
      <p:pic>
        <p:nvPicPr>
          <p:cNvPr id="410" name="Google Shape;4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375" y="1001225"/>
            <a:ext cx="2546000" cy="4107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/>
          <p:nvPr/>
        </p:nvSpPr>
        <p:spPr>
          <a:xfrm>
            <a:off x="1447075" y="2817825"/>
            <a:ext cx="718200" cy="19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39"/>
          <p:cNvCxnSpPr>
            <a:stCxn id="411" idx="3"/>
            <a:endCxn id="413" idx="1"/>
          </p:cNvCxnSpPr>
          <p:nvPr/>
        </p:nvCxnSpPr>
        <p:spPr>
          <a:xfrm flipH="1" rot="10800000">
            <a:off x="2165275" y="1358925"/>
            <a:ext cx="1191900" cy="15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39"/>
          <p:cNvSpPr/>
          <p:nvPr/>
        </p:nvSpPr>
        <p:spPr>
          <a:xfrm>
            <a:off x="3357025" y="940200"/>
            <a:ext cx="2602500" cy="8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"/>
          <p:cNvSpPr txBox="1"/>
          <p:nvPr/>
        </p:nvSpPr>
        <p:spPr>
          <a:xfrm>
            <a:off x="3333175" y="507300"/>
            <a:ext cx="231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인증번호 받기 버튼 클릭 시</a:t>
            </a:r>
            <a:endParaRPr sz="1300"/>
          </a:p>
        </p:txBody>
      </p:sp>
      <p:pic>
        <p:nvPicPr>
          <p:cNvPr id="415" name="Google Shape;41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275" y="1129525"/>
            <a:ext cx="2428325" cy="40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6407575" y="2605525"/>
            <a:ext cx="1836600" cy="76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39"/>
          <p:cNvCxnSpPr>
            <a:stCxn id="414" idx="3"/>
            <a:endCxn id="416" idx="1"/>
          </p:cNvCxnSpPr>
          <p:nvPr/>
        </p:nvCxnSpPr>
        <p:spPr>
          <a:xfrm>
            <a:off x="5646175" y="699750"/>
            <a:ext cx="761400" cy="22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39"/>
          <p:cNvSpPr/>
          <p:nvPr/>
        </p:nvSpPr>
        <p:spPr>
          <a:xfrm>
            <a:off x="1060500" y="2471525"/>
            <a:ext cx="15408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9" name="Google Shape;419;p39"/>
          <p:cNvCxnSpPr>
            <a:stCxn id="409" idx="2"/>
            <a:endCxn id="418" idx="0"/>
          </p:cNvCxnSpPr>
          <p:nvPr/>
        </p:nvCxnSpPr>
        <p:spPr>
          <a:xfrm>
            <a:off x="1314375" y="1244400"/>
            <a:ext cx="516600" cy="12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425" name="Google Shape;4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5" y="3169875"/>
            <a:ext cx="3322400" cy="18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0"/>
          <p:cNvSpPr/>
          <p:nvPr/>
        </p:nvSpPr>
        <p:spPr>
          <a:xfrm>
            <a:off x="992700" y="4633125"/>
            <a:ext cx="8646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123900" y="1052775"/>
            <a:ext cx="1604700" cy="79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입력한 이메일에 발송된 메일확인 </a:t>
            </a:r>
            <a:endParaRPr/>
          </a:p>
        </p:txBody>
      </p:sp>
      <p:cxnSp>
        <p:nvCxnSpPr>
          <p:cNvPr id="428" name="Google Shape;428;p40"/>
          <p:cNvCxnSpPr>
            <a:stCxn id="427" idx="2"/>
            <a:endCxn id="426" idx="0"/>
          </p:cNvCxnSpPr>
          <p:nvPr/>
        </p:nvCxnSpPr>
        <p:spPr>
          <a:xfrm>
            <a:off x="926250" y="1847175"/>
            <a:ext cx="498900" cy="27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9" name="Google Shape;4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800" y="1790650"/>
            <a:ext cx="2540200" cy="32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525" y="1790650"/>
            <a:ext cx="2425425" cy="326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0"/>
          <p:cNvSpPr/>
          <p:nvPr/>
        </p:nvSpPr>
        <p:spPr>
          <a:xfrm>
            <a:off x="3818850" y="2988550"/>
            <a:ext cx="16047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"/>
          <p:cNvSpPr/>
          <p:nvPr/>
        </p:nvSpPr>
        <p:spPr>
          <a:xfrm>
            <a:off x="6387250" y="2988550"/>
            <a:ext cx="16410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0"/>
          <p:cNvSpPr/>
          <p:nvPr/>
        </p:nvSpPr>
        <p:spPr>
          <a:xfrm>
            <a:off x="3460350" y="957300"/>
            <a:ext cx="2321700" cy="3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인증번호를 틀리게 입력 시</a:t>
            </a:r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6023625" y="957300"/>
            <a:ext cx="2321700" cy="3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인증번호를 맞게 입력 시</a:t>
            </a:r>
            <a:endParaRPr/>
          </a:p>
        </p:txBody>
      </p:sp>
      <p:cxnSp>
        <p:nvCxnSpPr>
          <p:cNvPr id="435" name="Google Shape;435;p40"/>
          <p:cNvCxnSpPr>
            <a:stCxn id="433" idx="2"/>
            <a:endCxn id="431" idx="0"/>
          </p:cNvCxnSpPr>
          <p:nvPr/>
        </p:nvCxnSpPr>
        <p:spPr>
          <a:xfrm>
            <a:off x="4621200" y="1296000"/>
            <a:ext cx="0" cy="16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40"/>
          <p:cNvCxnSpPr>
            <a:stCxn id="434" idx="2"/>
            <a:endCxn id="432" idx="0"/>
          </p:cNvCxnSpPr>
          <p:nvPr/>
        </p:nvCxnSpPr>
        <p:spPr>
          <a:xfrm>
            <a:off x="7184475" y="1296000"/>
            <a:ext cx="23400" cy="16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40"/>
          <p:cNvSpPr txBox="1"/>
          <p:nvPr/>
        </p:nvSpPr>
        <p:spPr>
          <a:xfrm>
            <a:off x="133800" y="444900"/>
            <a:ext cx="11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회원가입2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443" name="Google Shape;443;p41"/>
          <p:cNvSpPr txBox="1"/>
          <p:nvPr/>
        </p:nvSpPr>
        <p:spPr>
          <a:xfrm>
            <a:off x="133800" y="444900"/>
            <a:ext cx="11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회원가입3</a:t>
            </a:r>
            <a:endParaRPr/>
          </a:p>
        </p:txBody>
      </p:sp>
      <p:pic>
        <p:nvPicPr>
          <p:cNvPr id="444" name="Google Shape;4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625" y="1738587"/>
            <a:ext cx="1915300" cy="33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00" y="1738575"/>
            <a:ext cx="2008625" cy="33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125" y="1753775"/>
            <a:ext cx="2148625" cy="3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950" y="3902600"/>
            <a:ext cx="2340475" cy="9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1"/>
          <p:cNvSpPr/>
          <p:nvPr/>
        </p:nvSpPr>
        <p:spPr>
          <a:xfrm>
            <a:off x="208625" y="1050925"/>
            <a:ext cx="1619100" cy="48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중복된 닉네임일 경우</a:t>
            </a:r>
            <a:endParaRPr sz="1100"/>
          </a:p>
        </p:txBody>
      </p:sp>
      <p:sp>
        <p:nvSpPr>
          <p:cNvPr id="449" name="Google Shape;449;p41"/>
          <p:cNvSpPr/>
          <p:nvPr/>
        </p:nvSpPr>
        <p:spPr>
          <a:xfrm>
            <a:off x="2442225" y="1050938"/>
            <a:ext cx="1619100" cy="48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중복되지 않은 닉네임일 경우</a:t>
            </a:r>
            <a:endParaRPr sz="1100"/>
          </a:p>
        </p:txBody>
      </p:sp>
      <p:sp>
        <p:nvSpPr>
          <p:cNvPr id="450" name="Google Shape;450;p41"/>
          <p:cNvSpPr/>
          <p:nvPr/>
        </p:nvSpPr>
        <p:spPr>
          <a:xfrm>
            <a:off x="4552888" y="1050938"/>
            <a:ext cx="1619100" cy="48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비밀번호 정규식에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맞지 않을경우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(8자리이상 영어 숫자 혼합)</a:t>
            </a:r>
            <a:endParaRPr sz="900"/>
          </a:p>
        </p:txBody>
      </p:sp>
      <p:sp>
        <p:nvSpPr>
          <p:cNvPr id="451" name="Google Shape;451;p41"/>
          <p:cNvSpPr/>
          <p:nvPr/>
        </p:nvSpPr>
        <p:spPr>
          <a:xfrm>
            <a:off x="6883500" y="1050938"/>
            <a:ext cx="1619100" cy="48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입력된 정보가 맞을 경우</a:t>
            </a:r>
            <a:endParaRPr/>
          </a:p>
        </p:txBody>
      </p:sp>
      <p:sp>
        <p:nvSpPr>
          <p:cNvPr id="452" name="Google Shape;452;p41"/>
          <p:cNvSpPr/>
          <p:nvPr/>
        </p:nvSpPr>
        <p:spPr>
          <a:xfrm>
            <a:off x="202025" y="4255475"/>
            <a:ext cx="1645200" cy="56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p41"/>
          <p:cNvCxnSpPr>
            <a:stCxn id="448" idx="2"/>
            <a:endCxn id="452" idx="0"/>
          </p:cNvCxnSpPr>
          <p:nvPr/>
        </p:nvCxnSpPr>
        <p:spPr>
          <a:xfrm>
            <a:off x="1018175" y="1532725"/>
            <a:ext cx="6600" cy="27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1"/>
          <p:cNvCxnSpPr>
            <a:stCxn id="449" idx="2"/>
            <a:endCxn id="455" idx="0"/>
          </p:cNvCxnSpPr>
          <p:nvPr/>
        </p:nvCxnSpPr>
        <p:spPr>
          <a:xfrm>
            <a:off x="3251775" y="1532738"/>
            <a:ext cx="0" cy="27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1"/>
          <p:cNvSpPr/>
          <p:nvPr/>
        </p:nvSpPr>
        <p:spPr>
          <a:xfrm>
            <a:off x="2429175" y="4255475"/>
            <a:ext cx="1645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>
            <a:off x="4326450" y="1794875"/>
            <a:ext cx="1645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7" name="Google Shape;457;p41"/>
          <p:cNvCxnSpPr>
            <a:stCxn id="450" idx="2"/>
            <a:endCxn id="456" idx="0"/>
          </p:cNvCxnSpPr>
          <p:nvPr/>
        </p:nvCxnSpPr>
        <p:spPr>
          <a:xfrm flipH="1">
            <a:off x="5149138" y="1532738"/>
            <a:ext cx="213300" cy="2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41"/>
          <p:cNvSpPr/>
          <p:nvPr/>
        </p:nvSpPr>
        <p:spPr>
          <a:xfrm>
            <a:off x="6596075" y="4008550"/>
            <a:ext cx="1645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1"/>
          <p:cNvSpPr/>
          <p:nvPr/>
        </p:nvSpPr>
        <p:spPr>
          <a:xfrm>
            <a:off x="2939125" y="4907000"/>
            <a:ext cx="510300" cy="13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41"/>
          <p:cNvCxnSpPr>
            <a:stCxn id="450" idx="1"/>
            <a:endCxn id="459" idx="0"/>
          </p:cNvCxnSpPr>
          <p:nvPr/>
        </p:nvCxnSpPr>
        <p:spPr>
          <a:xfrm flipH="1">
            <a:off x="3194188" y="1291838"/>
            <a:ext cx="1358700" cy="36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41"/>
          <p:cNvSpPr/>
          <p:nvPr/>
        </p:nvSpPr>
        <p:spPr>
          <a:xfrm>
            <a:off x="5107288" y="4881425"/>
            <a:ext cx="510300" cy="13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41"/>
          <p:cNvCxnSpPr>
            <a:stCxn id="451" idx="2"/>
            <a:endCxn id="461" idx="0"/>
          </p:cNvCxnSpPr>
          <p:nvPr/>
        </p:nvCxnSpPr>
        <p:spPr>
          <a:xfrm flipH="1">
            <a:off x="5362350" y="1532738"/>
            <a:ext cx="2330700" cy="3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41"/>
          <p:cNvCxnSpPr>
            <a:stCxn id="451" idx="2"/>
            <a:endCxn id="447" idx="0"/>
          </p:cNvCxnSpPr>
          <p:nvPr/>
        </p:nvCxnSpPr>
        <p:spPr>
          <a:xfrm>
            <a:off x="7693050" y="1532738"/>
            <a:ext cx="50100" cy="23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4125" y="26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5" y="990500"/>
            <a:ext cx="2823651" cy="39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650" y="990500"/>
            <a:ext cx="2889525" cy="39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575" y="990500"/>
            <a:ext cx="2645025" cy="39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106550" y="46092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50" y="2200325"/>
            <a:ext cx="2368725" cy="28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2"/>
          <p:cNvSpPr/>
          <p:nvPr/>
        </p:nvSpPr>
        <p:spPr>
          <a:xfrm>
            <a:off x="411210" y="1534575"/>
            <a:ext cx="1847400" cy="45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가입한 정보 입력</a:t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380000" y="3252800"/>
            <a:ext cx="1909800" cy="127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3" name="Google Shape;473;p42"/>
          <p:cNvCxnSpPr>
            <a:stCxn id="471" idx="2"/>
            <a:endCxn id="472" idx="0"/>
          </p:cNvCxnSpPr>
          <p:nvPr/>
        </p:nvCxnSpPr>
        <p:spPr>
          <a:xfrm>
            <a:off x="1334910" y="1990275"/>
            <a:ext cx="0" cy="12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42"/>
          <p:cNvSpPr/>
          <p:nvPr/>
        </p:nvSpPr>
        <p:spPr>
          <a:xfrm>
            <a:off x="709875" y="4598850"/>
            <a:ext cx="546900" cy="36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2"/>
          <p:cNvSpPr/>
          <p:nvPr/>
        </p:nvSpPr>
        <p:spPr>
          <a:xfrm>
            <a:off x="2516247" y="1143925"/>
            <a:ext cx="2403900" cy="45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입력한 정보가 맞지 않을 시</a:t>
            </a:r>
            <a:endParaRPr/>
          </a:p>
        </p:txBody>
      </p:sp>
      <p:cxnSp>
        <p:nvCxnSpPr>
          <p:cNvPr id="476" name="Google Shape;476;p42"/>
          <p:cNvCxnSpPr>
            <a:stCxn id="475" idx="2"/>
            <a:endCxn id="472" idx="3"/>
          </p:cNvCxnSpPr>
          <p:nvPr/>
        </p:nvCxnSpPr>
        <p:spPr>
          <a:xfrm flipH="1">
            <a:off x="2289897" y="1599625"/>
            <a:ext cx="1428300" cy="22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7" name="Google Shape;4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187" y="2389525"/>
            <a:ext cx="2065600" cy="86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42"/>
          <p:cNvCxnSpPr>
            <a:stCxn id="477" idx="2"/>
            <a:endCxn id="474" idx="3"/>
          </p:cNvCxnSpPr>
          <p:nvPr/>
        </p:nvCxnSpPr>
        <p:spPr>
          <a:xfrm flipH="1">
            <a:off x="1256787" y="3252775"/>
            <a:ext cx="3001200" cy="15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9" name="Google Shape;4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800" y="2446525"/>
            <a:ext cx="2338975" cy="86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42"/>
          <p:cNvCxnSpPr>
            <a:stCxn id="475" idx="2"/>
            <a:endCxn id="477" idx="0"/>
          </p:cNvCxnSpPr>
          <p:nvPr/>
        </p:nvCxnSpPr>
        <p:spPr>
          <a:xfrm>
            <a:off x="3718197" y="1599625"/>
            <a:ext cx="539700" cy="7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42"/>
          <p:cNvSpPr/>
          <p:nvPr/>
        </p:nvSpPr>
        <p:spPr>
          <a:xfrm>
            <a:off x="5827072" y="1122225"/>
            <a:ext cx="2403900" cy="45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입력한 정보가 맞을 시</a:t>
            </a:r>
            <a:endParaRPr/>
          </a:p>
        </p:txBody>
      </p:sp>
      <p:cxnSp>
        <p:nvCxnSpPr>
          <p:cNvPr id="482" name="Google Shape;482;p42"/>
          <p:cNvCxnSpPr>
            <a:stCxn id="481" idx="2"/>
            <a:endCxn id="479" idx="0"/>
          </p:cNvCxnSpPr>
          <p:nvPr/>
        </p:nvCxnSpPr>
        <p:spPr>
          <a:xfrm>
            <a:off x="7029022" y="1577925"/>
            <a:ext cx="16200" cy="8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42"/>
          <p:cNvCxnSpPr>
            <a:stCxn id="474" idx="3"/>
            <a:endCxn id="479" idx="1"/>
          </p:cNvCxnSpPr>
          <p:nvPr/>
        </p:nvCxnSpPr>
        <p:spPr>
          <a:xfrm flipH="1" rot="10800000">
            <a:off x="1256775" y="2878050"/>
            <a:ext cx="4619100" cy="19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4" name="Google Shape;48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4775" y="3520750"/>
            <a:ext cx="1889174" cy="1546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42"/>
          <p:cNvCxnSpPr>
            <a:stCxn id="479" idx="2"/>
            <a:endCxn id="484" idx="0"/>
          </p:cNvCxnSpPr>
          <p:nvPr/>
        </p:nvCxnSpPr>
        <p:spPr>
          <a:xfrm>
            <a:off x="7045287" y="3309850"/>
            <a:ext cx="164100" cy="2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491" name="Google Shape;4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2398326"/>
            <a:ext cx="3241626" cy="265354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3"/>
          <p:cNvSpPr txBox="1"/>
          <p:nvPr/>
        </p:nvSpPr>
        <p:spPr>
          <a:xfrm>
            <a:off x="91800" y="505875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상세보기</a:t>
            </a:r>
            <a:endParaRPr/>
          </a:p>
        </p:txBody>
      </p:sp>
      <p:pic>
        <p:nvPicPr>
          <p:cNvPr id="493" name="Google Shape;4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750" y="1906850"/>
            <a:ext cx="1746875" cy="32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/>
          <p:nvPr/>
        </p:nvSpPr>
        <p:spPr>
          <a:xfrm>
            <a:off x="91800" y="2940275"/>
            <a:ext cx="2961900" cy="115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3"/>
          <p:cNvSpPr/>
          <p:nvPr/>
        </p:nvSpPr>
        <p:spPr>
          <a:xfrm>
            <a:off x="1659550" y="1000600"/>
            <a:ext cx="1371600" cy="62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클릭시</a:t>
            </a:r>
            <a:endParaRPr/>
          </a:p>
        </p:txBody>
      </p:sp>
      <p:cxnSp>
        <p:nvCxnSpPr>
          <p:cNvPr id="496" name="Google Shape;496;p43"/>
          <p:cNvCxnSpPr>
            <a:stCxn id="495" idx="2"/>
            <a:endCxn id="494" idx="0"/>
          </p:cNvCxnSpPr>
          <p:nvPr/>
        </p:nvCxnSpPr>
        <p:spPr>
          <a:xfrm flipH="1">
            <a:off x="1572850" y="1625800"/>
            <a:ext cx="772500" cy="13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7" name="Google Shape;497;p43"/>
          <p:cNvCxnSpPr>
            <a:stCxn id="495" idx="3"/>
            <a:endCxn id="493" idx="0"/>
          </p:cNvCxnSpPr>
          <p:nvPr/>
        </p:nvCxnSpPr>
        <p:spPr>
          <a:xfrm>
            <a:off x="3031150" y="1313200"/>
            <a:ext cx="12891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8" name="Google Shape;4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1575" y="1938400"/>
            <a:ext cx="2685650" cy="31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9" name="Google Shape;499;p43"/>
          <p:cNvCxnSpPr>
            <a:stCxn id="495" idx="3"/>
            <a:endCxn id="498" idx="0"/>
          </p:cNvCxnSpPr>
          <p:nvPr/>
        </p:nvCxnSpPr>
        <p:spPr>
          <a:xfrm>
            <a:off x="3031150" y="1313200"/>
            <a:ext cx="3593100" cy="6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4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149950" y="449450"/>
            <a:ext cx="12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 </a:t>
            </a:r>
            <a:endParaRPr/>
          </a:p>
        </p:txBody>
      </p:sp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" y="1901625"/>
            <a:ext cx="3827824" cy="32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4"/>
          <p:cNvSpPr/>
          <p:nvPr/>
        </p:nvSpPr>
        <p:spPr>
          <a:xfrm>
            <a:off x="1560625" y="4698800"/>
            <a:ext cx="2343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8" name="Google Shape;508;p44"/>
          <p:cNvCxnSpPr>
            <a:stCxn id="507" idx="0"/>
          </p:cNvCxnSpPr>
          <p:nvPr/>
        </p:nvCxnSpPr>
        <p:spPr>
          <a:xfrm flipH="1" rot="10800000">
            <a:off x="1677775" y="1595300"/>
            <a:ext cx="8700" cy="3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4"/>
          <p:cNvSpPr/>
          <p:nvPr/>
        </p:nvSpPr>
        <p:spPr>
          <a:xfrm>
            <a:off x="987675" y="1000700"/>
            <a:ext cx="1393200" cy="55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 클릭</a:t>
            </a:r>
            <a:endParaRPr/>
          </a:p>
        </p:txBody>
      </p:sp>
      <p:pic>
        <p:nvPicPr>
          <p:cNvPr id="510" name="Google Shape;5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700" y="964688"/>
            <a:ext cx="4092801" cy="77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p44"/>
          <p:cNvCxnSpPr>
            <a:stCxn id="509" idx="3"/>
            <a:endCxn id="510" idx="1"/>
          </p:cNvCxnSpPr>
          <p:nvPr/>
        </p:nvCxnSpPr>
        <p:spPr>
          <a:xfrm>
            <a:off x="2380875" y="1280600"/>
            <a:ext cx="1708800" cy="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44"/>
          <p:cNvSpPr txBox="1"/>
          <p:nvPr/>
        </p:nvSpPr>
        <p:spPr>
          <a:xfrm>
            <a:off x="5229200" y="138850"/>
            <a:ext cx="18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문의된 리스트 확인</a:t>
            </a:r>
            <a:endParaRPr/>
          </a:p>
        </p:txBody>
      </p:sp>
      <p:cxnSp>
        <p:nvCxnSpPr>
          <p:cNvPr id="513" name="Google Shape;513;p44"/>
          <p:cNvCxnSpPr>
            <a:stCxn id="512" idx="2"/>
            <a:endCxn id="510" idx="0"/>
          </p:cNvCxnSpPr>
          <p:nvPr/>
        </p:nvCxnSpPr>
        <p:spPr>
          <a:xfrm>
            <a:off x="6136100" y="539050"/>
            <a:ext cx="0" cy="4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4" name="Google Shape;51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925" y="2541663"/>
            <a:ext cx="2484326" cy="1727676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4"/>
          <p:cNvSpPr/>
          <p:nvPr/>
        </p:nvSpPr>
        <p:spPr>
          <a:xfrm>
            <a:off x="5724675" y="1560500"/>
            <a:ext cx="341400" cy="15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44"/>
          <p:cNvCxnSpPr>
            <a:stCxn id="515" idx="2"/>
            <a:endCxn id="514" idx="0"/>
          </p:cNvCxnSpPr>
          <p:nvPr/>
        </p:nvCxnSpPr>
        <p:spPr>
          <a:xfrm flipH="1">
            <a:off x="5160075" y="1713200"/>
            <a:ext cx="735300" cy="8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44"/>
          <p:cNvSpPr/>
          <p:nvPr/>
        </p:nvSpPr>
        <p:spPr>
          <a:xfrm>
            <a:off x="4944250" y="4013450"/>
            <a:ext cx="184200" cy="15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075" y="1801850"/>
            <a:ext cx="1650250" cy="8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44"/>
          <p:cNvCxnSpPr>
            <a:stCxn id="517" idx="0"/>
            <a:endCxn id="518" idx="2"/>
          </p:cNvCxnSpPr>
          <p:nvPr/>
        </p:nvCxnSpPr>
        <p:spPr>
          <a:xfrm flipH="1" rot="10800000">
            <a:off x="5036350" y="2617550"/>
            <a:ext cx="2671800" cy="13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44"/>
          <p:cNvSpPr/>
          <p:nvPr/>
        </p:nvSpPr>
        <p:spPr>
          <a:xfrm>
            <a:off x="5128450" y="4013438"/>
            <a:ext cx="184200" cy="15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44"/>
          <p:cNvCxnSpPr>
            <a:stCxn id="520" idx="0"/>
            <a:endCxn id="510" idx="2"/>
          </p:cNvCxnSpPr>
          <p:nvPr/>
        </p:nvCxnSpPr>
        <p:spPr>
          <a:xfrm flipH="1" rot="10800000">
            <a:off x="5220550" y="1743338"/>
            <a:ext cx="915600" cy="22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44"/>
          <p:cNvSpPr/>
          <p:nvPr/>
        </p:nvSpPr>
        <p:spPr>
          <a:xfrm>
            <a:off x="6106550" y="1560500"/>
            <a:ext cx="341400" cy="15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44"/>
          <p:cNvCxnSpPr>
            <a:stCxn id="522" idx="2"/>
            <a:endCxn id="524" idx="0"/>
          </p:cNvCxnSpPr>
          <p:nvPr/>
        </p:nvCxnSpPr>
        <p:spPr>
          <a:xfrm flipH="1">
            <a:off x="2188850" y="1713200"/>
            <a:ext cx="4088400" cy="29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44"/>
          <p:cNvSpPr/>
          <p:nvPr/>
        </p:nvSpPr>
        <p:spPr>
          <a:xfrm>
            <a:off x="1997150" y="4698800"/>
            <a:ext cx="3837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4001" y="4269351"/>
            <a:ext cx="3013450" cy="77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44"/>
          <p:cNvCxnSpPr>
            <a:stCxn id="518" idx="2"/>
            <a:endCxn id="525" idx="0"/>
          </p:cNvCxnSpPr>
          <p:nvPr/>
        </p:nvCxnSpPr>
        <p:spPr>
          <a:xfrm flipH="1">
            <a:off x="7540800" y="2617450"/>
            <a:ext cx="167400" cy="16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32" name="Google Shape;532;p45"/>
          <p:cNvSpPr txBox="1"/>
          <p:nvPr/>
        </p:nvSpPr>
        <p:spPr>
          <a:xfrm>
            <a:off x="80500" y="4609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 확인</a:t>
            </a:r>
            <a:endParaRPr/>
          </a:p>
        </p:txBody>
      </p:sp>
      <p:pic>
        <p:nvPicPr>
          <p:cNvPr id="533" name="Google Shape;5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" y="2481150"/>
            <a:ext cx="3660750" cy="19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5"/>
          <p:cNvSpPr/>
          <p:nvPr/>
        </p:nvSpPr>
        <p:spPr>
          <a:xfrm>
            <a:off x="453775" y="3556625"/>
            <a:ext cx="321000" cy="10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5"/>
          <p:cNvSpPr/>
          <p:nvPr/>
        </p:nvSpPr>
        <p:spPr>
          <a:xfrm>
            <a:off x="197725" y="1295850"/>
            <a:ext cx="1514700" cy="53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문의한 리스트의 제목을 클릭시</a:t>
            </a:r>
            <a:endParaRPr/>
          </a:p>
        </p:txBody>
      </p:sp>
      <p:cxnSp>
        <p:nvCxnSpPr>
          <p:cNvPr id="536" name="Google Shape;536;p45"/>
          <p:cNvCxnSpPr>
            <a:stCxn id="535" idx="2"/>
            <a:endCxn id="534" idx="0"/>
          </p:cNvCxnSpPr>
          <p:nvPr/>
        </p:nvCxnSpPr>
        <p:spPr>
          <a:xfrm flipH="1">
            <a:off x="614275" y="1834050"/>
            <a:ext cx="340800" cy="17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7" name="Google Shape;5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850" y="2179075"/>
            <a:ext cx="4652650" cy="20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5"/>
          <p:cNvSpPr/>
          <p:nvPr/>
        </p:nvSpPr>
        <p:spPr>
          <a:xfrm>
            <a:off x="5319975" y="1209525"/>
            <a:ext cx="1514700" cy="53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 내역 확인</a:t>
            </a:r>
            <a:endParaRPr/>
          </a:p>
        </p:txBody>
      </p:sp>
      <p:cxnSp>
        <p:nvCxnSpPr>
          <p:cNvPr id="539" name="Google Shape;539;p45"/>
          <p:cNvCxnSpPr>
            <a:stCxn id="538" idx="2"/>
            <a:endCxn id="537" idx="0"/>
          </p:cNvCxnSpPr>
          <p:nvPr/>
        </p:nvCxnSpPr>
        <p:spPr>
          <a:xfrm>
            <a:off x="6077325" y="1747725"/>
            <a:ext cx="120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45"/>
          <p:cNvSpPr/>
          <p:nvPr/>
        </p:nvSpPr>
        <p:spPr>
          <a:xfrm>
            <a:off x="5797400" y="3830575"/>
            <a:ext cx="377100" cy="25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1" name="Google Shape;541;p45"/>
          <p:cNvCxnSpPr>
            <a:stCxn id="540" idx="1"/>
            <a:endCxn id="533" idx="3"/>
          </p:cNvCxnSpPr>
          <p:nvPr/>
        </p:nvCxnSpPr>
        <p:spPr>
          <a:xfrm rot="10800000">
            <a:off x="3700400" y="3477175"/>
            <a:ext cx="209700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6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47" name="Google Shape;547;p46"/>
          <p:cNvSpPr txBox="1"/>
          <p:nvPr/>
        </p:nvSpPr>
        <p:spPr>
          <a:xfrm>
            <a:off x="132600" y="362625"/>
            <a:ext cx="105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펀딩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(구매)</a:t>
            </a:r>
            <a:endParaRPr/>
          </a:p>
        </p:txBody>
      </p:sp>
      <p:pic>
        <p:nvPicPr>
          <p:cNvPr id="548" name="Google Shape;5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" y="3535550"/>
            <a:ext cx="2400350" cy="14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0" y="1905925"/>
            <a:ext cx="2365243" cy="12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6"/>
          <p:cNvSpPr/>
          <p:nvPr/>
        </p:nvSpPr>
        <p:spPr>
          <a:xfrm>
            <a:off x="1169975" y="2996700"/>
            <a:ext cx="126000" cy="7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46"/>
          <p:cNvCxnSpPr>
            <a:stCxn id="550" idx="2"/>
            <a:endCxn id="548" idx="0"/>
          </p:cNvCxnSpPr>
          <p:nvPr/>
        </p:nvCxnSpPr>
        <p:spPr>
          <a:xfrm>
            <a:off x="1232975" y="3066900"/>
            <a:ext cx="6900" cy="4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2" name="Google Shape;552;p46"/>
          <p:cNvSpPr txBox="1"/>
          <p:nvPr/>
        </p:nvSpPr>
        <p:spPr>
          <a:xfrm>
            <a:off x="241100" y="1347925"/>
            <a:ext cx="19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 버튼을 클릭 시 </a:t>
            </a:r>
            <a:endParaRPr/>
          </a:p>
        </p:txBody>
      </p:sp>
      <p:sp>
        <p:nvSpPr>
          <p:cNvPr id="553" name="Google Shape;553;p46"/>
          <p:cNvSpPr/>
          <p:nvPr/>
        </p:nvSpPr>
        <p:spPr>
          <a:xfrm>
            <a:off x="195825" y="3895650"/>
            <a:ext cx="858900" cy="63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/>
          <p:nvPr/>
        </p:nvSpPr>
        <p:spPr>
          <a:xfrm>
            <a:off x="2511175" y="1920300"/>
            <a:ext cx="2226600" cy="107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수량에 ‘+’,’-’ 버튼 클릭에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숫자가 증가하거나 감소하고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(0밑으로 감소하지않음) 맞춰 가격이 바뀜</a:t>
            </a:r>
            <a:endParaRPr/>
          </a:p>
        </p:txBody>
      </p:sp>
      <p:cxnSp>
        <p:nvCxnSpPr>
          <p:cNvPr id="555" name="Google Shape;555;p46"/>
          <p:cNvCxnSpPr>
            <a:stCxn id="554" idx="1"/>
            <a:endCxn id="553" idx="3"/>
          </p:cNvCxnSpPr>
          <p:nvPr/>
        </p:nvCxnSpPr>
        <p:spPr>
          <a:xfrm flipH="1">
            <a:off x="1054675" y="2458500"/>
            <a:ext cx="1456500" cy="17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46"/>
          <p:cNvSpPr/>
          <p:nvPr/>
        </p:nvSpPr>
        <p:spPr>
          <a:xfrm>
            <a:off x="942875" y="4598525"/>
            <a:ext cx="392100" cy="23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400" y="3333975"/>
            <a:ext cx="2037474" cy="1703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46"/>
          <p:cNvCxnSpPr>
            <a:stCxn id="556" idx="3"/>
            <a:endCxn id="557" idx="1"/>
          </p:cNvCxnSpPr>
          <p:nvPr/>
        </p:nvCxnSpPr>
        <p:spPr>
          <a:xfrm flipH="1" rot="10800000">
            <a:off x="1334975" y="4185575"/>
            <a:ext cx="342750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46"/>
          <p:cNvSpPr txBox="1"/>
          <p:nvPr/>
        </p:nvSpPr>
        <p:spPr>
          <a:xfrm>
            <a:off x="2606650" y="3275125"/>
            <a:ext cx="163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 버튼 클릭 시 연동된 카카오페이 로 결제가능</a:t>
            </a:r>
            <a:endParaRPr/>
          </a:p>
        </p:txBody>
      </p:sp>
      <p:pic>
        <p:nvPicPr>
          <p:cNvPr id="560" name="Google Shape;5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075" y="1643275"/>
            <a:ext cx="2037475" cy="58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2013" y="1662900"/>
            <a:ext cx="1858254" cy="5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6"/>
          <p:cNvSpPr txBox="1"/>
          <p:nvPr/>
        </p:nvSpPr>
        <p:spPr>
          <a:xfrm>
            <a:off x="5276250" y="1083175"/>
            <a:ext cx="10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 취소</a:t>
            </a:r>
            <a:endParaRPr/>
          </a:p>
        </p:txBody>
      </p:sp>
      <p:sp>
        <p:nvSpPr>
          <p:cNvPr id="563" name="Google Shape;563;p46"/>
          <p:cNvSpPr txBox="1"/>
          <p:nvPr/>
        </p:nvSpPr>
        <p:spPr>
          <a:xfrm>
            <a:off x="7330063" y="1140075"/>
            <a:ext cx="10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 완료</a:t>
            </a:r>
            <a:endParaRPr/>
          </a:p>
        </p:txBody>
      </p:sp>
      <p:cxnSp>
        <p:nvCxnSpPr>
          <p:cNvPr id="564" name="Google Shape;564;p46"/>
          <p:cNvCxnSpPr>
            <a:stCxn id="561" idx="2"/>
            <a:endCxn id="557" idx="0"/>
          </p:cNvCxnSpPr>
          <p:nvPr/>
        </p:nvCxnSpPr>
        <p:spPr>
          <a:xfrm>
            <a:off x="5781139" y="2203800"/>
            <a:ext cx="0" cy="11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46"/>
          <p:cNvCxnSpPr>
            <a:stCxn id="557" idx="0"/>
            <a:endCxn id="560" idx="2"/>
          </p:cNvCxnSpPr>
          <p:nvPr/>
        </p:nvCxnSpPr>
        <p:spPr>
          <a:xfrm flipH="1" rot="10800000">
            <a:off x="5781137" y="2223375"/>
            <a:ext cx="2089800" cy="11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6" name="Google Shape;56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7725" y="3275125"/>
            <a:ext cx="1533086" cy="176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46"/>
          <p:cNvCxnSpPr>
            <a:stCxn id="560" idx="2"/>
            <a:endCxn id="566" idx="0"/>
          </p:cNvCxnSpPr>
          <p:nvPr/>
        </p:nvCxnSpPr>
        <p:spPr>
          <a:xfrm>
            <a:off x="7870812" y="2223418"/>
            <a:ext cx="183600" cy="10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73" name="Google Shape;573;p47"/>
          <p:cNvSpPr txBox="1"/>
          <p:nvPr/>
        </p:nvSpPr>
        <p:spPr>
          <a:xfrm>
            <a:off x="63125" y="371325"/>
            <a:ext cx="125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(나의 정보)</a:t>
            </a:r>
            <a:endParaRPr/>
          </a:p>
        </p:txBody>
      </p:sp>
      <p:pic>
        <p:nvPicPr>
          <p:cNvPr id="574" name="Google Shape;5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25" y="2302850"/>
            <a:ext cx="3283999" cy="26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47"/>
          <p:cNvSpPr/>
          <p:nvPr/>
        </p:nvSpPr>
        <p:spPr>
          <a:xfrm>
            <a:off x="2858425" y="2302850"/>
            <a:ext cx="2082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500" y="2493950"/>
            <a:ext cx="2535874" cy="21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47"/>
          <p:cNvSpPr txBox="1"/>
          <p:nvPr/>
        </p:nvSpPr>
        <p:spPr>
          <a:xfrm>
            <a:off x="206400" y="1048425"/>
            <a:ext cx="15756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 버튼을 클릭 시</a:t>
            </a:r>
            <a:endParaRPr/>
          </a:p>
        </p:txBody>
      </p:sp>
      <p:cxnSp>
        <p:nvCxnSpPr>
          <p:cNvPr id="578" name="Google Shape;578;p47"/>
          <p:cNvCxnSpPr>
            <a:stCxn id="577" idx="2"/>
            <a:endCxn id="575" idx="0"/>
          </p:cNvCxnSpPr>
          <p:nvPr/>
        </p:nvCxnSpPr>
        <p:spPr>
          <a:xfrm>
            <a:off x="994200" y="1664025"/>
            <a:ext cx="196830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47"/>
          <p:cNvCxnSpPr>
            <a:stCxn id="577" idx="2"/>
            <a:endCxn id="580" idx="0"/>
          </p:cNvCxnSpPr>
          <p:nvPr/>
        </p:nvCxnSpPr>
        <p:spPr>
          <a:xfrm flipH="1" rot="10800000">
            <a:off x="994200" y="1015425"/>
            <a:ext cx="3859800" cy="6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0" name="Google Shape;5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549" y="1015450"/>
            <a:ext cx="2628775" cy="18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/>
          <p:nvPr/>
        </p:nvSpPr>
        <p:spPr>
          <a:xfrm>
            <a:off x="3579425" y="1244175"/>
            <a:ext cx="2486700" cy="143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7"/>
          <p:cNvSpPr/>
          <p:nvPr/>
        </p:nvSpPr>
        <p:spPr>
          <a:xfrm>
            <a:off x="3822025" y="3600475"/>
            <a:ext cx="2014200" cy="88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새로운 정보 입력 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수정하기 버튼 클릭 시</a:t>
            </a:r>
            <a:endParaRPr/>
          </a:p>
        </p:txBody>
      </p:sp>
      <p:sp>
        <p:nvSpPr>
          <p:cNvPr id="583" name="Google Shape;583;p47"/>
          <p:cNvSpPr/>
          <p:nvPr/>
        </p:nvSpPr>
        <p:spPr>
          <a:xfrm>
            <a:off x="5628150" y="2719525"/>
            <a:ext cx="208200" cy="16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47"/>
          <p:cNvCxnSpPr>
            <a:stCxn id="583" idx="2"/>
            <a:endCxn id="582" idx="0"/>
          </p:cNvCxnSpPr>
          <p:nvPr/>
        </p:nvCxnSpPr>
        <p:spPr>
          <a:xfrm flipH="1">
            <a:off x="4829250" y="2888725"/>
            <a:ext cx="903000" cy="7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47"/>
          <p:cNvCxnSpPr>
            <a:stCxn id="581" idx="2"/>
            <a:endCxn id="582" idx="0"/>
          </p:cNvCxnSpPr>
          <p:nvPr/>
        </p:nvCxnSpPr>
        <p:spPr>
          <a:xfrm>
            <a:off x="4822775" y="2676075"/>
            <a:ext cx="6300" cy="9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47"/>
          <p:cNvCxnSpPr>
            <a:stCxn id="582" idx="3"/>
            <a:endCxn id="576" idx="1"/>
          </p:cNvCxnSpPr>
          <p:nvPr/>
        </p:nvCxnSpPr>
        <p:spPr>
          <a:xfrm flipH="1" rot="10800000">
            <a:off x="5836225" y="3557275"/>
            <a:ext cx="55020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8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92" name="Google Shape;592;p48"/>
          <p:cNvSpPr txBox="1"/>
          <p:nvPr/>
        </p:nvSpPr>
        <p:spPr>
          <a:xfrm>
            <a:off x="63125" y="371325"/>
            <a:ext cx="125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(나의 정보)</a:t>
            </a:r>
            <a:endParaRPr/>
          </a:p>
        </p:txBody>
      </p:sp>
      <p:pic>
        <p:nvPicPr>
          <p:cNvPr id="593" name="Google Shape;5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00" y="2270575"/>
            <a:ext cx="2535874" cy="21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8"/>
          <p:cNvSpPr/>
          <p:nvPr/>
        </p:nvSpPr>
        <p:spPr>
          <a:xfrm>
            <a:off x="318875" y="1240775"/>
            <a:ext cx="2014200" cy="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프로젝트 클릭 시</a:t>
            </a:r>
            <a:endParaRPr/>
          </a:p>
        </p:txBody>
      </p:sp>
      <p:sp>
        <p:nvSpPr>
          <p:cNvPr id="595" name="Google Shape;595;p48"/>
          <p:cNvSpPr/>
          <p:nvPr/>
        </p:nvSpPr>
        <p:spPr>
          <a:xfrm>
            <a:off x="2259450" y="2294300"/>
            <a:ext cx="208200" cy="14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48"/>
          <p:cNvCxnSpPr>
            <a:stCxn id="594" idx="2"/>
            <a:endCxn id="595" idx="0"/>
          </p:cNvCxnSpPr>
          <p:nvPr/>
        </p:nvCxnSpPr>
        <p:spPr>
          <a:xfrm>
            <a:off x="1325975" y="1892075"/>
            <a:ext cx="1037700" cy="4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7" name="Google Shape;59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788" y="2270575"/>
            <a:ext cx="6119731" cy="2367124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8"/>
          <p:cNvSpPr/>
          <p:nvPr/>
        </p:nvSpPr>
        <p:spPr>
          <a:xfrm>
            <a:off x="2997450" y="1240775"/>
            <a:ext cx="2014200" cy="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자신이 펀딩(구매)한 프로젝트 리스트</a:t>
            </a:r>
            <a:endParaRPr/>
          </a:p>
        </p:txBody>
      </p:sp>
      <p:cxnSp>
        <p:nvCxnSpPr>
          <p:cNvPr id="599" name="Google Shape;599;p48"/>
          <p:cNvCxnSpPr>
            <a:stCxn id="594" idx="2"/>
            <a:endCxn id="597" idx="0"/>
          </p:cNvCxnSpPr>
          <p:nvPr/>
        </p:nvCxnSpPr>
        <p:spPr>
          <a:xfrm>
            <a:off x="1325975" y="1892075"/>
            <a:ext cx="45276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48"/>
          <p:cNvCxnSpPr>
            <a:stCxn id="598" idx="2"/>
            <a:endCxn id="601" idx="0"/>
          </p:cNvCxnSpPr>
          <p:nvPr/>
        </p:nvCxnSpPr>
        <p:spPr>
          <a:xfrm>
            <a:off x="4004550" y="1892075"/>
            <a:ext cx="1849200" cy="9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1" name="Google Shape;601;p48"/>
          <p:cNvSpPr/>
          <p:nvPr/>
        </p:nvSpPr>
        <p:spPr>
          <a:xfrm>
            <a:off x="2858900" y="2888800"/>
            <a:ext cx="5989500" cy="80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8"/>
          <p:cNvSpPr/>
          <p:nvPr/>
        </p:nvSpPr>
        <p:spPr>
          <a:xfrm>
            <a:off x="2858900" y="3839375"/>
            <a:ext cx="5989500" cy="72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8"/>
          <p:cNvSpPr/>
          <p:nvPr/>
        </p:nvSpPr>
        <p:spPr>
          <a:xfrm>
            <a:off x="5801900" y="1258625"/>
            <a:ext cx="2014200" cy="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자신이 등록한 프로젝트 리스트</a:t>
            </a:r>
            <a:endParaRPr/>
          </a:p>
        </p:txBody>
      </p:sp>
      <p:cxnSp>
        <p:nvCxnSpPr>
          <p:cNvPr id="604" name="Google Shape;604;p48"/>
          <p:cNvCxnSpPr>
            <a:stCxn id="602" idx="0"/>
            <a:endCxn id="603" idx="2"/>
          </p:cNvCxnSpPr>
          <p:nvPr/>
        </p:nvCxnSpPr>
        <p:spPr>
          <a:xfrm flipH="1" rot="10800000">
            <a:off x="5853650" y="1910075"/>
            <a:ext cx="955500" cy="19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48"/>
          <p:cNvSpPr/>
          <p:nvPr/>
        </p:nvSpPr>
        <p:spPr>
          <a:xfrm>
            <a:off x="4825050" y="3436325"/>
            <a:ext cx="208200" cy="14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8"/>
          <p:cNvSpPr/>
          <p:nvPr/>
        </p:nvSpPr>
        <p:spPr>
          <a:xfrm>
            <a:off x="3645050" y="4378725"/>
            <a:ext cx="208200" cy="14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8"/>
          <p:cNvSpPr/>
          <p:nvPr/>
        </p:nvSpPr>
        <p:spPr>
          <a:xfrm>
            <a:off x="245250" y="4440200"/>
            <a:ext cx="2014200" cy="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 클릭 시 제품 상세보기로 이동</a:t>
            </a:r>
            <a:endParaRPr/>
          </a:p>
        </p:txBody>
      </p:sp>
      <p:cxnSp>
        <p:nvCxnSpPr>
          <p:cNvPr id="608" name="Google Shape;608;p48"/>
          <p:cNvCxnSpPr>
            <a:stCxn id="605" idx="2"/>
            <a:endCxn id="607" idx="3"/>
          </p:cNvCxnSpPr>
          <p:nvPr/>
        </p:nvCxnSpPr>
        <p:spPr>
          <a:xfrm flipH="1">
            <a:off x="2259450" y="3583625"/>
            <a:ext cx="2669700" cy="11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p48"/>
          <p:cNvCxnSpPr>
            <a:stCxn id="606" idx="2"/>
            <a:endCxn id="607" idx="3"/>
          </p:cNvCxnSpPr>
          <p:nvPr/>
        </p:nvCxnSpPr>
        <p:spPr>
          <a:xfrm flipH="1">
            <a:off x="2259350" y="4526025"/>
            <a:ext cx="1489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9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615" name="Google Shape;6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" y="2213276"/>
            <a:ext cx="1744500" cy="28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9"/>
          <p:cNvSpPr txBox="1"/>
          <p:nvPr/>
        </p:nvSpPr>
        <p:spPr>
          <a:xfrm>
            <a:off x="39700" y="419275"/>
            <a:ext cx="17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제품등록</a:t>
            </a:r>
            <a:endParaRPr/>
          </a:p>
        </p:txBody>
      </p:sp>
      <p:sp>
        <p:nvSpPr>
          <p:cNvPr id="617" name="Google Shape;617;p49"/>
          <p:cNvSpPr/>
          <p:nvPr/>
        </p:nvSpPr>
        <p:spPr>
          <a:xfrm>
            <a:off x="146675" y="1011450"/>
            <a:ext cx="2541000" cy="91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등록하기 위한 정보 입력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(회사명, 닉네임은 자동기입되있음 )</a:t>
            </a:r>
            <a:endParaRPr/>
          </a:p>
        </p:txBody>
      </p:sp>
      <p:sp>
        <p:nvSpPr>
          <p:cNvPr id="618" name="Google Shape;618;p49"/>
          <p:cNvSpPr/>
          <p:nvPr/>
        </p:nvSpPr>
        <p:spPr>
          <a:xfrm>
            <a:off x="185575" y="2616250"/>
            <a:ext cx="1528800" cy="242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9" name="Google Shape;619;p49"/>
          <p:cNvCxnSpPr>
            <a:stCxn id="617" idx="2"/>
            <a:endCxn id="618" idx="0"/>
          </p:cNvCxnSpPr>
          <p:nvPr/>
        </p:nvCxnSpPr>
        <p:spPr>
          <a:xfrm flipH="1">
            <a:off x="950075" y="1924050"/>
            <a:ext cx="467100" cy="6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0" name="Google Shape;62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675" y="3177100"/>
            <a:ext cx="2541000" cy="6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675" y="2221938"/>
            <a:ext cx="2541001" cy="69961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9"/>
          <p:cNvSpPr/>
          <p:nvPr/>
        </p:nvSpPr>
        <p:spPr>
          <a:xfrm>
            <a:off x="2031000" y="4099725"/>
            <a:ext cx="2541000" cy="91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정보를 입력하지 않고 등록을 클릭 했을 경우</a:t>
            </a:r>
            <a:endParaRPr/>
          </a:p>
        </p:txBody>
      </p:sp>
      <p:sp>
        <p:nvSpPr>
          <p:cNvPr id="623" name="Google Shape;623;p49"/>
          <p:cNvSpPr/>
          <p:nvPr/>
        </p:nvSpPr>
        <p:spPr>
          <a:xfrm>
            <a:off x="1460800" y="4867275"/>
            <a:ext cx="244500" cy="10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4" name="Google Shape;624;p49"/>
          <p:cNvCxnSpPr>
            <a:stCxn id="623" idx="3"/>
            <a:endCxn id="621" idx="1"/>
          </p:cNvCxnSpPr>
          <p:nvPr/>
        </p:nvCxnSpPr>
        <p:spPr>
          <a:xfrm flipH="1" rot="10800000">
            <a:off x="1705300" y="2571825"/>
            <a:ext cx="221400" cy="23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49"/>
          <p:cNvCxnSpPr>
            <a:stCxn id="623" idx="3"/>
            <a:endCxn id="620" idx="1"/>
          </p:cNvCxnSpPr>
          <p:nvPr/>
        </p:nvCxnSpPr>
        <p:spPr>
          <a:xfrm flipH="1" rot="10800000">
            <a:off x="1705300" y="3510525"/>
            <a:ext cx="221400" cy="14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49"/>
          <p:cNvCxnSpPr>
            <a:stCxn id="623" idx="3"/>
            <a:endCxn id="622" idx="1"/>
          </p:cNvCxnSpPr>
          <p:nvPr/>
        </p:nvCxnSpPr>
        <p:spPr>
          <a:xfrm flipH="1" rot="10800000">
            <a:off x="1705300" y="4556025"/>
            <a:ext cx="325800" cy="3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7" name="Google Shape;62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150" y="1080750"/>
            <a:ext cx="2407749" cy="39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725" y="1080750"/>
            <a:ext cx="2076275" cy="5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9"/>
          <p:cNvSpPr/>
          <p:nvPr/>
        </p:nvSpPr>
        <p:spPr>
          <a:xfrm>
            <a:off x="6548000" y="4786450"/>
            <a:ext cx="277200" cy="10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49"/>
          <p:cNvCxnSpPr>
            <a:stCxn id="629" idx="3"/>
            <a:endCxn id="628" idx="1"/>
          </p:cNvCxnSpPr>
          <p:nvPr/>
        </p:nvCxnSpPr>
        <p:spPr>
          <a:xfrm flipH="1" rot="10800000">
            <a:off x="6825200" y="1377100"/>
            <a:ext cx="242400" cy="3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1" name="Google Shape;631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3987" y="1924049"/>
            <a:ext cx="1983750" cy="1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9"/>
          <p:cNvSpPr/>
          <p:nvPr/>
        </p:nvSpPr>
        <p:spPr>
          <a:xfrm>
            <a:off x="7573025" y="2675025"/>
            <a:ext cx="325800" cy="30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113979" y="3309070"/>
            <a:ext cx="1983750" cy="166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0" y="32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벤치마킹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00" y="1725375"/>
            <a:ext cx="3930350" cy="3418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429950" y="1290400"/>
            <a:ext cx="7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와디즈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351550" y="1690600"/>
            <a:ext cx="430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펀딩예정 펀딩 스토어 투자 등 많은 기능들 중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프로젝트등록, 펀딩, 회원가입, 을 벤치마킹하여 브랜더스를 만들었습니다.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6130509" y="2104219"/>
            <a:ext cx="2619300" cy="262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ko" sz="1100"/>
              <a:t>수량 선택 </a:t>
            </a:r>
            <a:endParaRPr b="1" sz="1100"/>
          </a:p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ko" sz="1100"/>
              <a:t>결제 카카오 API </a:t>
            </a:r>
            <a:endParaRPr b="1" sz="1100"/>
          </a:p>
        </p:txBody>
      </p:sp>
      <p:sp>
        <p:nvSpPr>
          <p:cNvPr id="99" name="Google Shape;99;p17"/>
          <p:cNvSpPr/>
          <p:nvPr/>
        </p:nvSpPr>
        <p:spPr>
          <a:xfrm>
            <a:off x="3262388" y="2104219"/>
            <a:ext cx="2619300" cy="262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ko" sz="1100"/>
              <a:t>프로젝트 등록의 필요한 정보 입력</a:t>
            </a:r>
            <a:endParaRPr b="1"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100" name="Google Shape;100;p17"/>
          <p:cNvSpPr/>
          <p:nvPr/>
        </p:nvSpPr>
        <p:spPr>
          <a:xfrm>
            <a:off x="442313" y="2104219"/>
            <a:ext cx="2619300" cy="262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1.이메일 인증</a:t>
            </a:r>
            <a:endParaRPr b="1" sz="1100"/>
          </a:p>
          <a:p>
            <a:pPr indent="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2.비밀번호 유효성,확인</a:t>
            </a:r>
            <a:endParaRPr b="1" sz="1100"/>
          </a:p>
          <a:p>
            <a:pPr indent="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3.닉네임 중복체크</a:t>
            </a:r>
            <a:endParaRPr b="1" sz="1100"/>
          </a:p>
        </p:txBody>
      </p:sp>
      <p:sp>
        <p:nvSpPr>
          <p:cNvPr id="101" name="Google Shape;101;p17"/>
          <p:cNvSpPr txBox="1"/>
          <p:nvPr/>
        </p:nvSpPr>
        <p:spPr>
          <a:xfrm>
            <a:off x="181572" y="280950"/>
            <a:ext cx="41346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b="1" lang="ko" sz="2400">
                <a:solidFill>
                  <a:schemeClr val="dk1"/>
                </a:solidFill>
              </a:rPr>
              <a:t>기획</a:t>
            </a:r>
            <a:endParaRPr b="1" sz="500"/>
          </a:p>
        </p:txBody>
      </p:sp>
      <p:cxnSp>
        <p:nvCxnSpPr>
          <p:cNvPr id="102" name="Google Shape;102;p17"/>
          <p:cNvCxnSpPr/>
          <p:nvPr/>
        </p:nvCxnSpPr>
        <p:spPr>
          <a:xfrm>
            <a:off x="84221" y="5041232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17"/>
          <p:cNvCxnSpPr/>
          <p:nvPr/>
        </p:nvCxnSpPr>
        <p:spPr>
          <a:xfrm>
            <a:off x="84221" y="5041232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17"/>
          <p:cNvSpPr/>
          <p:nvPr/>
        </p:nvSpPr>
        <p:spPr>
          <a:xfrm>
            <a:off x="1101413" y="1998450"/>
            <a:ext cx="1301100" cy="242400"/>
          </a:xfrm>
          <a:prstGeom prst="flowChartAlternateProcess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회원가입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6606713" y="1998450"/>
            <a:ext cx="1666800" cy="242400"/>
          </a:xfrm>
          <a:prstGeom prst="flowChartAlternateProcess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프로젝트 펀딩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3921413" y="1998441"/>
            <a:ext cx="1301100" cy="242400"/>
          </a:xfrm>
          <a:prstGeom prst="flowChartAlternateProcess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프로젝트 등록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1235191" y="207825"/>
            <a:ext cx="413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중점 개발 내용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18"/>
          <p:cNvGraphicFramePr/>
          <p:nvPr/>
        </p:nvGraphicFramePr>
        <p:xfrm>
          <a:off x="159850" y="100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1090950"/>
                <a:gridCol w="1290675"/>
                <a:gridCol w="3081300"/>
                <a:gridCol w="777675"/>
                <a:gridCol w="918775"/>
                <a:gridCol w="1664900"/>
              </a:tblGrid>
              <a:tr h="4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7945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메인화면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등록한 순서로 정렬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등록한 순서대로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리스트로 나열한다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2475">
                <a:tc vMerge="1"/>
                <a:tc vMerge="1"/>
                <a:tc vMerge="1"/>
                <a:tc vMerge="1"/>
                <a:tc vMerge="1"/>
                <a:tc vMerge="1"/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카테고리별 정렬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선택한 카테고리에 맞는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프로젝트만 정렬한다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카테고리선택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등록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(로그인이 되어 있을시만)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로그인,가입 버튼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브랜더스 로그인 또는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가입 화면으로 이동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상세정보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마이브랜드 화면으로 이동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(로그인이 되어 있을시만)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 완료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14" name="Google Shape;114;p18"/>
          <p:cNvSpPr txBox="1"/>
          <p:nvPr>
            <p:ph type="title"/>
          </p:nvPr>
        </p:nvSpPr>
        <p:spPr>
          <a:xfrm>
            <a:off x="311700" y="11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15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  <p:graphicFrame>
        <p:nvGraphicFramePr>
          <p:cNvPr id="120" name="Google Shape;120;p19"/>
          <p:cNvGraphicFramePr/>
          <p:nvPr/>
        </p:nvGraphicFramePr>
        <p:xfrm>
          <a:off x="402075" y="1078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920950"/>
                <a:gridCol w="1345925"/>
                <a:gridCol w="2239550"/>
                <a:gridCol w="777675"/>
                <a:gridCol w="1052725"/>
                <a:gridCol w="1464000"/>
              </a:tblGrid>
              <a:tr h="3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237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회원가입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이메일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이메일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메인화면 또는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로그인에서 클릭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이메일 인증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입력한 이메일로 받은 인증번호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32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비밀번호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비밀번호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32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비밀번호 확인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입력한 비밀번호 확인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32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닉네임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닉네임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32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중복체크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닉네임 중복 체크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이메일과 비밀번호 입력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DB에 저장된 이메일과 비밀번호가 일치하면 로그인 완료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메인화면에서 로그인 클릭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15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  <p:graphicFrame>
        <p:nvGraphicFramePr>
          <p:cNvPr id="126" name="Google Shape;126;p20"/>
          <p:cNvGraphicFramePr/>
          <p:nvPr/>
        </p:nvGraphicFramePr>
        <p:xfrm>
          <a:off x="387100" y="111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953200"/>
                <a:gridCol w="1393075"/>
                <a:gridCol w="2318000"/>
                <a:gridCol w="804925"/>
                <a:gridCol w="1089600"/>
                <a:gridCol w="1515275"/>
              </a:tblGrid>
              <a:tr h="27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73500">
                <a:tc row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등록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회사명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회사명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row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메인화면 또는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로그인에서 클릭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제품명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제품명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닉네임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닉네임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제품소개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이미지 첨부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제품자세히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이미지 첨부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목표금액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목표금액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금액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수량당 금액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카테고리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정해진 카테고리 선택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" name="Google Shape;131;p21"/>
          <p:cNvGraphicFramePr/>
          <p:nvPr/>
        </p:nvGraphicFramePr>
        <p:xfrm>
          <a:off x="222038" y="133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{77E28858-9FD2-4B52-B65F-F8EFD539946E}</a:tableStyleId>
              </a:tblPr>
              <a:tblGrid>
                <a:gridCol w="899625"/>
                <a:gridCol w="1775125"/>
                <a:gridCol w="2969875"/>
                <a:gridCol w="729850"/>
                <a:gridCol w="899675"/>
                <a:gridCol w="1425775"/>
              </a:tblGrid>
              <a:tr h="4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4322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펀딩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펀딩(결제)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프로젝트를 펀딩(결제)한다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-결제는 카카오페이API를 이용한다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메인화면에서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 프로젝트 클릭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(로그인 시)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3375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상세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프로젝트의 자세한 설명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559800">
                <a:tc vMerge="1"/>
                <a:tc vMerge="1"/>
                <a:tc vMerge="1"/>
                <a:tc vMerge="1"/>
                <a:tc vMerge="1"/>
                <a:tc vMerge="1"/>
              </a:tr>
              <a:tr h="100000">
                <a:tc vMerge="1"/>
                <a:tc vMerge="1"/>
                <a:tc vMerge="1"/>
                <a:tc vMerge="1"/>
                <a:tc vMerge="1"/>
                <a:tc vMerge="1"/>
              </a:tr>
              <a:tr h="410475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문의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프로젝트에 대해 문의한다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15825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132" name="Google Shape;132;p21"/>
          <p:cNvSpPr txBox="1"/>
          <p:nvPr>
            <p:ph type="title"/>
          </p:nvPr>
        </p:nvSpPr>
        <p:spPr>
          <a:xfrm>
            <a:off x="222025" y="25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